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841fe535094a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b955d27e694607"/>
  </p:sldMasterIdLst>
  <p:sldIdLst>
    <p:sldId xmlns:r="http://schemas.openxmlformats.org/officeDocument/2006/relationships" id="256" r:id="Rfe15d9e1f12c4c7d"/>
    <p:sldId xmlns:r="http://schemas.openxmlformats.org/officeDocument/2006/relationships" id="257" r:id="Rc9e9499645124e22"/>
    <p:sldId xmlns:r="http://schemas.openxmlformats.org/officeDocument/2006/relationships" id="258" r:id="R135c906b2ef54fb3"/>
    <p:sldId xmlns:r="http://schemas.openxmlformats.org/officeDocument/2006/relationships" id="259" r:id="Re756d8f839d24c13"/>
    <p:sldId xmlns:r="http://schemas.openxmlformats.org/officeDocument/2006/relationships" id="260" r:id="R916fd455f6564bed"/>
    <p:sldId xmlns:r="http://schemas.openxmlformats.org/officeDocument/2006/relationships" id="261" r:id="R773c6724914b4b1e"/>
    <p:sldId xmlns:r="http://schemas.openxmlformats.org/officeDocument/2006/relationships" id="262" r:id="R427c387d66ea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955d27e694607" /><Relationship Type="http://schemas.openxmlformats.org/officeDocument/2006/relationships/slide" Target="/ppt/slides/slide1.xml" Id="Rfe15d9e1f12c4c7d" /><Relationship Type="http://schemas.openxmlformats.org/officeDocument/2006/relationships/slide" Target="/ppt/slides/slide2.xml" Id="Rc9e9499645124e22" /><Relationship Type="http://schemas.openxmlformats.org/officeDocument/2006/relationships/slide" Target="/ppt/slides/slide3.xml" Id="R135c906b2ef54fb3" /><Relationship Type="http://schemas.openxmlformats.org/officeDocument/2006/relationships/slide" Target="/ppt/slides/slide4.xml" Id="Re756d8f839d24c13" /><Relationship Type="http://schemas.openxmlformats.org/officeDocument/2006/relationships/slide" Target="/ppt/slides/slide5.xml" Id="R916fd455f6564bed" /><Relationship Type="http://schemas.openxmlformats.org/officeDocument/2006/relationships/slide" Target="/ppt/slides/slide6.xml" Id="R773c6724914b4b1e" /><Relationship Type="http://schemas.openxmlformats.org/officeDocument/2006/relationships/slide" Target="/ppt/slides/slide7.xml" Id="R427c387d66ea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23e56e4be4f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4dbbb920b44dd" /><Relationship Type="http://schemas.openxmlformats.org/officeDocument/2006/relationships/theme" Target="/ppt/slideMasters/theme/theme1.xml" Id="R416c3104a9844f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d4dbbb920b44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9f261a3dd43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804f1837442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ca8476eea4d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8150f12194d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9855e85bd48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607575c3246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76bac717544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3 980 208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900 843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2 007 722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HANS OLAV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JORUNN HAUGEN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22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eiker@revisjon.no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982 199 697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