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b8cb8b7da544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08cc8ada074303"/>
  </p:sldMasterIdLst>
  <p:sldIdLst>
    <p:sldId xmlns:r="http://schemas.openxmlformats.org/officeDocument/2006/relationships" id="256" r:id="R9e3f39b27ba14782"/>
    <p:sldId xmlns:r="http://schemas.openxmlformats.org/officeDocument/2006/relationships" id="257" r:id="Re7443a34d1d14d53"/>
    <p:sldId xmlns:r="http://schemas.openxmlformats.org/officeDocument/2006/relationships" id="258" r:id="Rbb8c170fc23a4a97"/>
    <p:sldId xmlns:r="http://schemas.openxmlformats.org/officeDocument/2006/relationships" id="259" r:id="R08d8c1a0437b486d"/>
    <p:sldId xmlns:r="http://schemas.openxmlformats.org/officeDocument/2006/relationships" id="260" r:id="Rebef121746d74224"/>
    <p:sldId xmlns:r="http://schemas.openxmlformats.org/officeDocument/2006/relationships" id="261" r:id="Re2316bf34e564eba"/>
    <p:sldId xmlns:r="http://schemas.openxmlformats.org/officeDocument/2006/relationships" id="262" r:id="R2bc175e6c9944a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08cc8ada074303" /><Relationship Type="http://schemas.openxmlformats.org/officeDocument/2006/relationships/slide" Target="/ppt/slides/slide1.xml" Id="R9e3f39b27ba14782" /><Relationship Type="http://schemas.openxmlformats.org/officeDocument/2006/relationships/slide" Target="/ppt/slides/slide2.xml" Id="Re7443a34d1d14d53" /><Relationship Type="http://schemas.openxmlformats.org/officeDocument/2006/relationships/slide" Target="/ppt/slides/slide3.xml" Id="Rbb8c170fc23a4a97" /><Relationship Type="http://schemas.openxmlformats.org/officeDocument/2006/relationships/slide" Target="/ppt/slides/slide4.xml" Id="R08d8c1a0437b486d" /><Relationship Type="http://schemas.openxmlformats.org/officeDocument/2006/relationships/slide" Target="/ppt/slides/slide5.xml" Id="Rebef121746d74224" /><Relationship Type="http://schemas.openxmlformats.org/officeDocument/2006/relationships/slide" Target="/ppt/slides/slide6.xml" Id="Re2316bf34e564eba" /><Relationship Type="http://schemas.openxmlformats.org/officeDocument/2006/relationships/slide" Target="/ppt/slides/slide7.xml" Id="R2bc175e6c9944a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adc894245c41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d0aa154114a72" /><Relationship Type="http://schemas.openxmlformats.org/officeDocument/2006/relationships/theme" Target="/ppt/slideMasters/theme/theme1.xml" Id="R291280a55aca4f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4d0aa154114a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bdf38bd9f43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d6fe29ce946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885d159184a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c5f546db14b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e0aae626948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f32e6b53b48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60df13a5046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REGNBUEN NÆRINGSEIENDOM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REGNBUEN NÆRINGSEIENDOM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REGNBUEN NÆRINGSEIENDOM II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REGNBUEN NÆRINGSEIENDOM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REGNBUEN NÆRINGSEIENDOM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REGNBUEN NÆRINGSEIENDOM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102 571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REGNBUEN NÆRINGSEIENDOM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REGNBUEN LOGISTIKKBYGG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REGNBUEN NÆRINGSEIENDOM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982 188 989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REGNBUEN NÆRINGSEIENDOM II AS</a:t>
            </a:r>
          </a:p>
        </p:txBody>
      </p:sp>
    </p:spTree>
  </p:cSld>
  <p:clrMapOvr>
    <a:masterClrMapping xmlns:a="http://schemas.openxmlformats.org/drawingml/2006/main"/>
  </p:clrMapOvr>
</p:sld>
</file>