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eda99a27cf4d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8646547ee74c73"/>
  </p:sldMasterIdLst>
  <p:sldIdLst>
    <p:sldId xmlns:r="http://schemas.openxmlformats.org/officeDocument/2006/relationships" id="256" r:id="R37141f82ee8043d1"/>
    <p:sldId xmlns:r="http://schemas.openxmlformats.org/officeDocument/2006/relationships" id="257" r:id="Ra50d3534d3c84cb1"/>
    <p:sldId xmlns:r="http://schemas.openxmlformats.org/officeDocument/2006/relationships" id="258" r:id="Rd1d1d5c8a0164619"/>
    <p:sldId xmlns:r="http://schemas.openxmlformats.org/officeDocument/2006/relationships" id="259" r:id="R59474a3831ea42d1"/>
    <p:sldId xmlns:r="http://schemas.openxmlformats.org/officeDocument/2006/relationships" id="260" r:id="R24a9d8a6a2ad4a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8646547ee74c73" /><Relationship Type="http://schemas.openxmlformats.org/officeDocument/2006/relationships/slide" Target="/ppt/slides/slide1.xml" Id="R37141f82ee8043d1" /><Relationship Type="http://schemas.openxmlformats.org/officeDocument/2006/relationships/slide" Target="/ppt/slides/slide2.xml" Id="Ra50d3534d3c84cb1" /><Relationship Type="http://schemas.openxmlformats.org/officeDocument/2006/relationships/slide" Target="/ppt/slides/slide3.xml" Id="Rd1d1d5c8a0164619" /><Relationship Type="http://schemas.openxmlformats.org/officeDocument/2006/relationships/slide" Target="/ppt/slides/slide4.xml" Id="R59474a3831ea42d1" /><Relationship Type="http://schemas.openxmlformats.org/officeDocument/2006/relationships/slide" Target="/ppt/slides/slide5.xml" Id="R24a9d8a6a2ad4a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73ce18c7be40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68276b75b496e" /><Relationship Type="http://schemas.openxmlformats.org/officeDocument/2006/relationships/theme" Target="/ppt/slideMasters/theme/theme1.xml" Id="R37a8ed00c6714c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968276b75b49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5e37a8c3d4a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485606c7e43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ed65ce86d4e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f000e30c44c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f5fbe316544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ALLER EDGE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 EDGE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 EDGE MEDIA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 EDGE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 EDGE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 EDGE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982 171 016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 EDGE MEDIA AS</a:t>
            </a:r>
          </a:p>
        </p:txBody>
      </p:sp>
    </p:spTree>
  </p:cSld>
  <p:clrMapOvr>
    <a:masterClrMapping xmlns:a="http://schemas.openxmlformats.org/drawingml/2006/main"/>
  </p:clrMapOvr>
</p:sld>
</file>