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126a2bb0d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e5a3f90634811"/>
  </p:sldMasterIdLst>
  <p:sldIdLst>
    <p:sldId xmlns:r="http://schemas.openxmlformats.org/officeDocument/2006/relationships" id="256" r:id="Rd4be09a019e94a89"/>
    <p:sldId xmlns:r="http://schemas.openxmlformats.org/officeDocument/2006/relationships" id="257" r:id="R8336522f6e3c4639"/>
    <p:sldId xmlns:r="http://schemas.openxmlformats.org/officeDocument/2006/relationships" id="258" r:id="Rcc2530b7d3364aea"/>
    <p:sldId xmlns:r="http://schemas.openxmlformats.org/officeDocument/2006/relationships" id="259" r:id="R89a706b1ac0e4769"/>
    <p:sldId xmlns:r="http://schemas.openxmlformats.org/officeDocument/2006/relationships" id="260" r:id="R64d972bb16a44c71"/>
    <p:sldId xmlns:r="http://schemas.openxmlformats.org/officeDocument/2006/relationships" id="261" r:id="R8863ed3473ea42c5"/>
    <p:sldId xmlns:r="http://schemas.openxmlformats.org/officeDocument/2006/relationships" id="262" r:id="R64a44e62c0de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e5a3f90634811" /><Relationship Type="http://schemas.openxmlformats.org/officeDocument/2006/relationships/slide" Target="/ppt/slides/slide1.xml" Id="Rd4be09a019e94a89" /><Relationship Type="http://schemas.openxmlformats.org/officeDocument/2006/relationships/slide" Target="/ppt/slides/slide2.xml" Id="R8336522f6e3c4639" /><Relationship Type="http://schemas.openxmlformats.org/officeDocument/2006/relationships/slide" Target="/ppt/slides/slide3.xml" Id="Rcc2530b7d3364aea" /><Relationship Type="http://schemas.openxmlformats.org/officeDocument/2006/relationships/slide" Target="/ppt/slides/slide4.xml" Id="R89a706b1ac0e4769" /><Relationship Type="http://schemas.openxmlformats.org/officeDocument/2006/relationships/slide" Target="/ppt/slides/slide5.xml" Id="R64d972bb16a44c71" /><Relationship Type="http://schemas.openxmlformats.org/officeDocument/2006/relationships/slide" Target="/ppt/slides/slide6.xml" Id="R8863ed3473ea42c5" /><Relationship Type="http://schemas.openxmlformats.org/officeDocument/2006/relationships/slide" Target="/ppt/slides/slide7.xml" Id="R64a44e62c0de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0c20df7b6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bd0facd744333" /><Relationship Type="http://schemas.openxmlformats.org/officeDocument/2006/relationships/theme" Target="/ppt/slideMasters/theme/theme1.xml" Id="Rb362a908d376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bd0facd74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4f12185e449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5c6555f9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57e63ebcd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7f518cab1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9171986a43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68a8c01c4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a7e006819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OPSAHL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OPSAHL BOLIG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191 447 125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156 021 708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353 751 923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OPSAHL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25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anders@aoe.no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982 170 834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OPSAHL BOLIG AS</a:t>
            </a:r>
          </a:p>
        </p:txBody>
      </p:sp>
    </p:spTree>
  </p:cSld>
  <p:clrMapOvr>
    <a:masterClrMapping xmlns:a="http://schemas.openxmlformats.org/drawingml/2006/main"/>
  </p:clrMapOvr>
</p:sld>
</file>