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81420c6ee34d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29f2bd5be34f9a"/>
  </p:sldMasterIdLst>
  <p:sldIdLst>
    <p:sldId xmlns:r="http://schemas.openxmlformats.org/officeDocument/2006/relationships" id="256" r:id="R7feda4b50cb14a60"/>
    <p:sldId xmlns:r="http://schemas.openxmlformats.org/officeDocument/2006/relationships" id="257" r:id="R433bfc806a95400f"/>
    <p:sldId xmlns:r="http://schemas.openxmlformats.org/officeDocument/2006/relationships" id="258" r:id="R2736e322eef8431c"/>
    <p:sldId xmlns:r="http://schemas.openxmlformats.org/officeDocument/2006/relationships" id="259" r:id="Rbb7681dd1aee4a51"/>
    <p:sldId xmlns:r="http://schemas.openxmlformats.org/officeDocument/2006/relationships" id="260" r:id="R65fc515cb83b4e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29f2bd5be34f9a" /><Relationship Type="http://schemas.openxmlformats.org/officeDocument/2006/relationships/slide" Target="/ppt/slides/slide1.xml" Id="R7feda4b50cb14a60" /><Relationship Type="http://schemas.openxmlformats.org/officeDocument/2006/relationships/slide" Target="/ppt/slides/slide2.xml" Id="R433bfc806a95400f" /><Relationship Type="http://schemas.openxmlformats.org/officeDocument/2006/relationships/slide" Target="/ppt/slides/slide3.xml" Id="R2736e322eef8431c" /><Relationship Type="http://schemas.openxmlformats.org/officeDocument/2006/relationships/slide" Target="/ppt/slides/slide4.xml" Id="Rbb7681dd1aee4a51" /><Relationship Type="http://schemas.openxmlformats.org/officeDocument/2006/relationships/slide" Target="/ppt/slides/slide5.xml" Id="R65fc515cb83b4e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33c21246d24d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bed9f8ed04fce" /><Relationship Type="http://schemas.openxmlformats.org/officeDocument/2006/relationships/theme" Target="/ppt/slideMasters/theme/theme1.xml" Id="R33490677dba347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fbed9f8ed04f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d72d7567c48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068c24a5a43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2d63f1d94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135e590294b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0f7c8d78f4b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SVENSKEHANDEL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SVENSKEHANDEL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SVENSKEHANDEL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SVENSKEHANDEL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SVENSKEHANDEL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SVENSKEHANDEL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982 168 945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SVENSKEHANDEL AS</a:t>
            </a:r>
          </a:p>
        </p:txBody>
      </p:sp>
    </p:spTree>
  </p:cSld>
  <p:clrMapOvr>
    <a:masterClrMapping xmlns:a="http://schemas.openxmlformats.org/drawingml/2006/main"/>
  </p:clrMapOvr>
</p:sld>
</file>