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a4fe0e93e47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15f403b70f4a6b"/>
  </p:sldMasterIdLst>
  <p:sldIdLst>
    <p:sldId xmlns:r="http://schemas.openxmlformats.org/officeDocument/2006/relationships" id="256" r:id="Re55065b5f2e84c77"/>
    <p:sldId xmlns:r="http://schemas.openxmlformats.org/officeDocument/2006/relationships" id="257" r:id="Rd46baf49b8a445a4"/>
    <p:sldId xmlns:r="http://schemas.openxmlformats.org/officeDocument/2006/relationships" id="258" r:id="R8d930020e9fb4f1a"/>
    <p:sldId xmlns:r="http://schemas.openxmlformats.org/officeDocument/2006/relationships" id="259" r:id="R7c1a8c7fd0e04245"/>
    <p:sldId xmlns:r="http://schemas.openxmlformats.org/officeDocument/2006/relationships" id="260" r:id="R86e05f58d1894b7b"/>
    <p:sldId xmlns:r="http://schemas.openxmlformats.org/officeDocument/2006/relationships" id="261" r:id="R9acbc5282335482d"/>
    <p:sldId xmlns:r="http://schemas.openxmlformats.org/officeDocument/2006/relationships" id="262" r:id="R24170be9873749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5f403b70f4a6b" /><Relationship Type="http://schemas.openxmlformats.org/officeDocument/2006/relationships/slide" Target="/ppt/slides/slide1.xml" Id="Re55065b5f2e84c77" /><Relationship Type="http://schemas.openxmlformats.org/officeDocument/2006/relationships/slide" Target="/ppt/slides/slide2.xml" Id="Rd46baf49b8a445a4" /><Relationship Type="http://schemas.openxmlformats.org/officeDocument/2006/relationships/slide" Target="/ppt/slides/slide3.xml" Id="R8d930020e9fb4f1a" /><Relationship Type="http://schemas.openxmlformats.org/officeDocument/2006/relationships/slide" Target="/ppt/slides/slide4.xml" Id="R7c1a8c7fd0e04245" /><Relationship Type="http://schemas.openxmlformats.org/officeDocument/2006/relationships/slide" Target="/ppt/slides/slide5.xml" Id="R86e05f58d1894b7b" /><Relationship Type="http://schemas.openxmlformats.org/officeDocument/2006/relationships/slide" Target="/ppt/slides/slide6.xml" Id="R9acbc5282335482d" /><Relationship Type="http://schemas.openxmlformats.org/officeDocument/2006/relationships/slide" Target="/ppt/slides/slide7.xml" Id="R24170be9873749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5b40e022d44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d60c8ca25440e" /><Relationship Type="http://schemas.openxmlformats.org/officeDocument/2006/relationships/theme" Target="/ppt/slideMasters/theme/theme1.xml" Id="Rd10ad35e0d3641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4d60c8ca2544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c8367365740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2015ce14a4c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fa5a0f6324d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4dc40aa5245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b9489296440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3e836539f46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2ec72e204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EIENDOM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307 012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−268 944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−476 959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7 302 897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Trysilveg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2413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982 075 262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 EIENDOM AS</a:t>
            </a:r>
          </a:p>
        </p:txBody>
      </p:sp>
    </p:spTree>
  </p:cSld>
  <p:clrMapOvr>
    <a:masterClrMapping xmlns:a="http://schemas.openxmlformats.org/drawingml/2006/main"/>
  </p:clrMapOvr>
</p:sld>
</file>