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558a2d13ec4e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e28edf41834ceb"/>
  </p:sldMasterIdLst>
  <p:sldIdLst>
    <p:sldId xmlns:r="http://schemas.openxmlformats.org/officeDocument/2006/relationships" id="256" r:id="Rcdb906b4f004471c"/>
    <p:sldId xmlns:r="http://schemas.openxmlformats.org/officeDocument/2006/relationships" id="257" r:id="Rfbcb20a67909424c"/>
    <p:sldId xmlns:r="http://schemas.openxmlformats.org/officeDocument/2006/relationships" id="258" r:id="R6b28483200f24b15"/>
    <p:sldId xmlns:r="http://schemas.openxmlformats.org/officeDocument/2006/relationships" id="259" r:id="Ra83f322a9745434e"/>
    <p:sldId xmlns:r="http://schemas.openxmlformats.org/officeDocument/2006/relationships" id="260" r:id="R6d1342d62dfa4c90"/>
    <p:sldId xmlns:r="http://schemas.openxmlformats.org/officeDocument/2006/relationships" id="261" r:id="Rf6d92566c0ad4c2d"/>
    <p:sldId xmlns:r="http://schemas.openxmlformats.org/officeDocument/2006/relationships" id="262" r:id="R8e9974cb5d2848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e28edf41834ceb" /><Relationship Type="http://schemas.openxmlformats.org/officeDocument/2006/relationships/slide" Target="/ppt/slides/slide1.xml" Id="Rcdb906b4f004471c" /><Relationship Type="http://schemas.openxmlformats.org/officeDocument/2006/relationships/slide" Target="/ppt/slides/slide2.xml" Id="Rfbcb20a67909424c" /><Relationship Type="http://schemas.openxmlformats.org/officeDocument/2006/relationships/slide" Target="/ppt/slides/slide3.xml" Id="R6b28483200f24b15" /><Relationship Type="http://schemas.openxmlformats.org/officeDocument/2006/relationships/slide" Target="/ppt/slides/slide4.xml" Id="Ra83f322a9745434e" /><Relationship Type="http://schemas.openxmlformats.org/officeDocument/2006/relationships/slide" Target="/ppt/slides/slide5.xml" Id="R6d1342d62dfa4c90" /><Relationship Type="http://schemas.openxmlformats.org/officeDocument/2006/relationships/slide" Target="/ppt/slides/slide6.xml" Id="Rf6d92566c0ad4c2d" /><Relationship Type="http://schemas.openxmlformats.org/officeDocument/2006/relationships/slide" Target="/ppt/slides/slide7.xml" Id="R8e9974cb5d2848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e5237f13294a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82af25f72a4d7b" /><Relationship Type="http://schemas.openxmlformats.org/officeDocument/2006/relationships/theme" Target="/ppt/slideMasters/theme/theme1.xml" Id="R49500379664f45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82af25f72a4d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5d2f52cb0e42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50d258ca604d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fa31da40e74e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416b23bc4548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7cf84c99104a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66dae2a62d47d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5a365e3f5a42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EL-EXPERTEN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EL-EXPERTEN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EL-EXPERTEN AS ble etablert [år] og holder til i Egersund.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EL-EXPERTEN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EL-EXPERTEN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EL-EXPERTEN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96 373 196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9 668 078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7 651 157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7 573 516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50 318 428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EL-EXPERTEN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ELTERA GRUPPEN NORGE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EL-EXPERTEN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Sokndalsveien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4372 Egersund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49 60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post@el-experten.no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www.el-experten.no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982 056 497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EL-EXPERTEN AS</a:t>
            </a:r>
          </a:p>
        </p:txBody>
      </p:sp>
    </p:spTree>
  </p:cSld>
  <p:clrMapOvr>
    <a:masterClrMapping xmlns:a="http://schemas.openxmlformats.org/drawingml/2006/main"/>
  </p:clrMapOvr>
</p:sld>
</file>