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042cbfe170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c4b04dcf274e2b"/>
  </p:sldMasterIdLst>
  <p:sldIdLst>
    <p:sldId xmlns:r="http://schemas.openxmlformats.org/officeDocument/2006/relationships" id="256" r:id="Rb5ebfab4ab0e45bc"/>
    <p:sldId xmlns:r="http://schemas.openxmlformats.org/officeDocument/2006/relationships" id="257" r:id="Rd51f6b7d97884913"/>
    <p:sldId xmlns:r="http://schemas.openxmlformats.org/officeDocument/2006/relationships" id="258" r:id="Rb828f08295c547a2"/>
    <p:sldId xmlns:r="http://schemas.openxmlformats.org/officeDocument/2006/relationships" id="259" r:id="Rc6aa22cc306e4763"/>
    <p:sldId xmlns:r="http://schemas.openxmlformats.org/officeDocument/2006/relationships" id="260" r:id="Ra6ccbcb03f124db9"/>
    <p:sldId xmlns:r="http://schemas.openxmlformats.org/officeDocument/2006/relationships" id="261" r:id="R6fc613572f064f9c"/>
    <p:sldId xmlns:r="http://schemas.openxmlformats.org/officeDocument/2006/relationships" id="262" r:id="R27e83f02a0574a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4b04dcf274e2b" /><Relationship Type="http://schemas.openxmlformats.org/officeDocument/2006/relationships/slide" Target="/ppt/slides/slide1.xml" Id="Rb5ebfab4ab0e45bc" /><Relationship Type="http://schemas.openxmlformats.org/officeDocument/2006/relationships/slide" Target="/ppt/slides/slide2.xml" Id="Rd51f6b7d97884913" /><Relationship Type="http://schemas.openxmlformats.org/officeDocument/2006/relationships/slide" Target="/ppt/slides/slide3.xml" Id="Rb828f08295c547a2" /><Relationship Type="http://schemas.openxmlformats.org/officeDocument/2006/relationships/slide" Target="/ppt/slides/slide4.xml" Id="Rc6aa22cc306e4763" /><Relationship Type="http://schemas.openxmlformats.org/officeDocument/2006/relationships/slide" Target="/ppt/slides/slide5.xml" Id="Ra6ccbcb03f124db9" /><Relationship Type="http://schemas.openxmlformats.org/officeDocument/2006/relationships/slide" Target="/ppt/slides/slide6.xml" Id="R6fc613572f064f9c" /><Relationship Type="http://schemas.openxmlformats.org/officeDocument/2006/relationships/slide" Target="/ppt/slides/slide7.xml" Id="R27e83f02a0574a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50d992763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b97254b4845ed" /><Relationship Type="http://schemas.openxmlformats.org/officeDocument/2006/relationships/theme" Target="/ppt/slideMasters/theme/theme1.xml" Id="Rd1060264aba0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bb97254b48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c900d641f44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f884d4980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57f50564d4a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943362c7142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f7eeaa35742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57ee4862143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88346b40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37 913 329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12 170 534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DESIGN GROUP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THERESE HAALAND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KORNUM BRITT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GURI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NARVERUD RAGNHILD FLATABØ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RØSSAAK BJØRG EVA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aud.lillian.larsen@dark.no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www.zinc.no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982 031 613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