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0fc260e23142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9f0e0983b74a4c"/>
  </p:sldMasterIdLst>
  <p:sldIdLst>
    <p:sldId xmlns:r="http://schemas.openxmlformats.org/officeDocument/2006/relationships" id="256" r:id="Rf61a6a5bd7d64d02"/>
    <p:sldId xmlns:r="http://schemas.openxmlformats.org/officeDocument/2006/relationships" id="257" r:id="Rdd2e634889c7494a"/>
    <p:sldId xmlns:r="http://schemas.openxmlformats.org/officeDocument/2006/relationships" id="258" r:id="R65e4173d8bcb4211"/>
    <p:sldId xmlns:r="http://schemas.openxmlformats.org/officeDocument/2006/relationships" id="259" r:id="Redbbd0eb88024b5f"/>
    <p:sldId xmlns:r="http://schemas.openxmlformats.org/officeDocument/2006/relationships" id="260" r:id="Re9dcdeb004b7465c"/>
    <p:sldId xmlns:r="http://schemas.openxmlformats.org/officeDocument/2006/relationships" id="261" r:id="R461981b030d941d6"/>
    <p:sldId xmlns:r="http://schemas.openxmlformats.org/officeDocument/2006/relationships" id="262" r:id="R7682b9b9c97343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9f0e0983b74a4c" /><Relationship Type="http://schemas.openxmlformats.org/officeDocument/2006/relationships/slide" Target="/ppt/slides/slide1.xml" Id="Rf61a6a5bd7d64d02" /><Relationship Type="http://schemas.openxmlformats.org/officeDocument/2006/relationships/slide" Target="/ppt/slides/slide2.xml" Id="Rdd2e634889c7494a" /><Relationship Type="http://schemas.openxmlformats.org/officeDocument/2006/relationships/slide" Target="/ppt/slides/slide3.xml" Id="R65e4173d8bcb4211" /><Relationship Type="http://schemas.openxmlformats.org/officeDocument/2006/relationships/slide" Target="/ppt/slides/slide4.xml" Id="Redbbd0eb88024b5f" /><Relationship Type="http://schemas.openxmlformats.org/officeDocument/2006/relationships/slide" Target="/ppt/slides/slide5.xml" Id="Re9dcdeb004b7465c" /><Relationship Type="http://schemas.openxmlformats.org/officeDocument/2006/relationships/slide" Target="/ppt/slides/slide6.xml" Id="R461981b030d941d6" /><Relationship Type="http://schemas.openxmlformats.org/officeDocument/2006/relationships/slide" Target="/ppt/slides/slide7.xml" Id="R7682b9b9c97343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ea76f2baee4a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d309f49484e99" /><Relationship Type="http://schemas.openxmlformats.org/officeDocument/2006/relationships/theme" Target="/ppt/slideMasters/theme/theme1.xml" Id="R2b90fc3efae54b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8d309f49484e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e121094ed4a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41c47a26c47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6c902ab4a47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083fe04224d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3568b942f47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3f8d96f0d4d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797f384314b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NORHUS ØRSTA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NORHUS ØRSTA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NORHUS ØRSTA AS ble etablert [år] og holder til i Hovdebygda.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NORHUS ØRSTA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NORHUS ØRSTA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NORHUS ØRSTA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112 927 630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15 275 659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3 282 744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60 058 038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260 118 615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NORHUS ØRSTA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TEMA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NORHUS ØRSTA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Indrehovdevegen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6160 Hovdebygda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06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982 018 404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NORHUS ØRSTA AS</a:t>
            </a:r>
          </a:p>
        </p:txBody>
      </p:sp>
    </p:spTree>
  </p:cSld>
  <p:clrMapOvr>
    <a:masterClrMapping xmlns:a="http://schemas.openxmlformats.org/drawingml/2006/main"/>
  </p:clrMapOvr>
</p:sld>
</file>