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960bc2a249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9003e34de442c6"/>
  </p:sldMasterIdLst>
  <p:sldIdLst>
    <p:sldId xmlns:r="http://schemas.openxmlformats.org/officeDocument/2006/relationships" id="256" r:id="R635eb4f0baef4d4b"/>
    <p:sldId xmlns:r="http://schemas.openxmlformats.org/officeDocument/2006/relationships" id="257" r:id="Rb0c954435e824d75"/>
    <p:sldId xmlns:r="http://schemas.openxmlformats.org/officeDocument/2006/relationships" id="258" r:id="R2d8c3a0b9b1547e9"/>
    <p:sldId xmlns:r="http://schemas.openxmlformats.org/officeDocument/2006/relationships" id="259" r:id="R404d19743fbb4aff"/>
    <p:sldId xmlns:r="http://schemas.openxmlformats.org/officeDocument/2006/relationships" id="260" r:id="R4b0d48bd241e418e"/>
    <p:sldId xmlns:r="http://schemas.openxmlformats.org/officeDocument/2006/relationships" id="261" r:id="R2b4e9e5c635641d1"/>
    <p:sldId xmlns:r="http://schemas.openxmlformats.org/officeDocument/2006/relationships" id="262" r:id="Re18f1841b70049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003e34de442c6" /><Relationship Type="http://schemas.openxmlformats.org/officeDocument/2006/relationships/slide" Target="/ppt/slides/slide1.xml" Id="R635eb4f0baef4d4b" /><Relationship Type="http://schemas.openxmlformats.org/officeDocument/2006/relationships/slide" Target="/ppt/slides/slide2.xml" Id="Rb0c954435e824d75" /><Relationship Type="http://schemas.openxmlformats.org/officeDocument/2006/relationships/slide" Target="/ppt/slides/slide3.xml" Id="R2d8c3a0b9b1547e9" /><Relationship Type="http://schemas.openxmlformats.org/officeDocument/2006/relationships/slide" Target="/ppt/slides/slide4.xml" Id="R404d19743fbb4aff" /><Relationship Type="http://schemas.openxmlformats.org/officeDocument/2006/relationships/slide" Target="/ppt/slides/slide5.xml" Id="R4b0d48bd241e418e" /><Relationship Type="http://schemas.openxmlformats.org/officeDocument/2006/relationships/slide" Target="/ppt/slides/slide6.xml" Id="R2b4e9e5c635641d1" /><Relationship Type="http://schemas.openxmlformats.org/officeDocument/2006/relationships/slide" Target="/ppt/slides/slide7.xml" Id="Re18f1841b70049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79122e7404c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0c0a150c646e2" /><Relationship Type="http://schemas.openxmlformats.org/officeDocument/2006/relationships/theme" Target="/ppt/slideMasters/theme/theme1.xml" Id="R5dcedb4d203c48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00c0a150c646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5a067ba4542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e851c390c42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1a6df6913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978d19ea043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39a3f7cf645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1dbdbd21b41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3f6660cfa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NUMEDAL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 REGNSKAPSKONTOR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1 172 704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KONGSJORDEN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Numedalstunet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