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0815c2b9d849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fb6e0bdd74550"/>
  </p:sldMasterIdLst>
  <p:sldIdLst>
    <p:sldId xmlns:r="http://schemas.openxmlformats.org/officeDocument/2006/relationships" id="256" r:id="R468904f37cb148c9"/>
    <p:sldId xmlns:r="http://schemas.openxmlformats.org/officeDocument/2006/relationships" id="257" r:id="R3d8af07949104657"/>
    <p:sldId xmlns:r="http://schemas.openxmlformats.org/officeDocument/2006/relationships" id="258" r:id="Ra6dd07e2c9fd4ee6"/>
    <p:sldId xmlns:r="http://schemas.openxmlformats.org/officeDocument/2006/relationships" id="259" r:id="Re3617033c52c46be"/>
    <p:sldId xmlns:r="http://schemas.openxmlformats.org/officeDocument/2006/relationships" id="260" r:id="R006bbf127b51458d"/>
    <p:sldId xmlns:r="http://schemas.openxmlformats.org/officeDocument/2006/relationships" id="261" r:id="R22d8494d1c08412e"/>
    <p:sldId xmlns:r="http://schemas.openxmlformats.org/officeDocument/2006/relationships" id="262" r:id="R0aef503d62564b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fb6e0bdd74550" /><Relationship Type="http://schemas.openxmlformats.org/officeDocument/2006/relationships/slide" Target="/ppt/slides/slide1.xml" Id="R468904f37cb148c9" /><Relationship Type="http://schemas.openxmlformats.org/officeDocument/2006/relationships/slide" Target="/ppt/slides/slide2.xml" Id="R3d8af07949104657" /><Relationship Type="http://schemas.openxmlformats.org/officeDocument/2006/relationships/slide" Target="/ppt/slides/slide3.xml" Id="Ra6dd07e2c9fd4ee6" /><Relationship Type="http://schemas.openxmlformats.org/officeDocument/2006/relationships/slide" Target="/ppt/slides/slide4.xml" Id="Re3617033c52c46be" /><Relationship Type="http://schemas.openxmlformats.org/officeDocument/2006/relationships/slide" Target="/ppt/slides/slide5.xml" Id="R006bbf127b51458d" /><Relationship Type="http://schemas.openxmlformats.org/officeDocument/2006/relationships/slide" Target="/ppt/slides/slide6.xml" Id="R22d8494d1c08412e" /><Relationship Type="http://schemas.openxmlformats.org/officeDocument/2006/relationships/slide" Target="/ppt/slides/slide7.xml" Id="R0aef503d62564b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a78f4efc0a42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3a34abd034649" /><Relationship Type="http://schemas.openxmlformats.org/officeDocument/2006/relationships/theme" Target="/ppt/slideMasters/theme/theme1.xml" Id="R2dc4e3e8c87a4c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83a34abd03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3f05ede6f40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695e9b5df49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2585a24314a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0aff5813c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83a8b062c4e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84daf3f3040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6c7a6c7184a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FPE SONTUM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FPE SONTUM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FPE SONTUM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FPE SONTUM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FPE SONTUM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FPE SONTUM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285 420 855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20 988 269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15 758 682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44 068 452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98 306 054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FPE SONTUM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BOKN HOLDCO II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FPE SONTUM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Kanalarmen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95 92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post@fpe.no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www.fpe.no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981 990 374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FPE SONTUM AS</a:t>
            </a:r>
          </a:p>
        </p:txBody>
      </p:sp>
    </p:spTree>
  </p:cSld>
  <p:clrMapOvr>
    <a:masterClrMapping xmlns:a="http://schemas.openxmlformats.org/drawingml/2006/main"/>
  </p:clrMapOvr>
</p:sld>
</file>