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8f9ee6c8054c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2458c9ef2241f9"/>
  </p:sldMasterIdLst>
  <p:sldIdLst>
    <p:sldId xmlns:r="http://schemas.openxmlformats.org/officeDocument/2006/relationships" id="256" r:id="Rb561fe195ee047c2"/>
    <p:sldId xmlns:r="http://schemas.openxmlformats.org/officeDocument/2006/relationships" id="257" r:id="R6294c513f4b541e8"/>
    <p:sldId xmlns:r="http://schemas.openxmlformats.org/officeDocument/2006/relationships" id="258" r:id="Ra71ebac114ab4008"/>
    <p:sldId xmlns:r="http://schemas.openxmlformats.org/officeDocument/2006/relationships" id="259" r:id="R5db29f6ac14442f6"/>
    <p:sldId xmlns:r="http://schemas.openxmlformats.org/officeDocument/2006/relationships" id="260" r:id="Rf84b43cc26174d02"/>
    <p:sldId xmlns:r="http://schemas.openxmlformats.org/officeDocument/2006/relationships" id="261" r:id="R5f4844ea97834ee6"/>
    <p:sldId xmlns:r="http://schemas.openxmlformats.org/officeDocument/2006/relationships" id="262" r:id="R6f28c607b4c044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2458c9ef2241f9" /><Relationship Type="http://schemas.openxmlformats.org/officeDocument/2006/relationships/slide" Target="/ppt/slides/slide1.xml" Id="Rb561fe195ee047c2" /><Relationship Type="http://schemas.openxmlformats.org/officeDocument/2006/relationships/slide" Target="/ppt/slides/slide2.xml" Id="R6294c513f4b541e8" /><Relationship Type="http://schemas.openxmlformats.org/officeDocument/2006/relationships/slide" Target="/ppt/slides/slide3.xml" Id="Ra71ebac114ab4008" /><Relationship Type="http://schemas.openxmlformats.org/officeDocument/2006/relationships/slide" Target="/ppt/slides/slide4.xml" Id="R5db29f6ac14442f6" /><Relationship Type="http://schemas.openxmlformats.org/officeDocument/2006/relationships/slide" Target="/ppt/slides/slide5.xml" Id="Rf84b43cc26174d02" /><Relationship Type="http://schemas.openxmlformats.org/officeDocument/2006/relationships/slide" Target="/ppt/slides/slide6.xml" Id="R5f4844ea97834ee6" /><Relationship Type="http://schemas.openxmlformats.org/officeDocument/2006/relationships/slide" Target="/ppt/slides/slide7.xml" Id="R6f28c607b4c044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31fae6421943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48e5f73b54e36" /><Relationship Type="http://schemas.openxmlformats.org/officeDocument/2006/relationships/theme" Target="/ppt/slideMasters/theme/theme1.xml" Id="R213cd7aae8da44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348e5f73b54e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0fa0b87ce42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77493bf6e4b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bb6bc85564a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af91124b54a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2710716b64b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4929aebfa43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ab0d919c24f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YDSTEBØ MANAGEMENT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YDSTEBØ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YDSTEBØ MANAGEMENT CONSULTING AS ble etablert [år] og holder til i Røyneberg.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YDSTEBØ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YDSTEBØ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YDSTEBØ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−273 897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656 575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23 164 430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23 174 582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YDSTEBØ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YDSTEBØ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YDSTEBØ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Myklabergtunet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4052 Røyneberg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981 985 397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YDSTEBØ MANAGEMENT CONSULTING AS</a:t>
            </a:r>
          </a:p>
        </p:txBody>
      </p:sp>
    </p:spTree>
  </p:cSld>
  <p:clrMapOvr>
    <a:masterClrMapping xmlns:a="http://schemas.openxmlformats.org/drawingml/2006/main"/>
  </p:clrMapOvr>
</p:sld>
</file>