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213f1e0964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7d0e28a47641c7"/>
  </p:sldMasterIdLst>
  <p:sldIdLst>
    <p:sldId xmlns:r="http://schemas.openxmlformats.org/officeDocument/2006/relationships" id="256" r:id="R275c1b718a1a4216"/>
    <p:sldId xmlns:r="http://schemas.openxmlformats.org/officeDocument/2006/relationships" id="257" r:id="R35fda92352b94f16"/>
    <p:sldId xmlns:r="http://schemas.openxmlformats.org/officeDocument/2006/relationships" id="258" r:id="R4fb1db697bd54c21"/>
    <p:sldId xmlns:r="http://schemas.openxmlformats.org/officeDocument/2006/relationships" id="259" r:id="R31ecfe1ce19d4c9e"/>
    <p:sldId xmlns:r="http://schemas.openxmlformats.org/officeDocument/2006/relationships" id="260" r:id="R3043e6b935164d72"/>
    <p:sldId xmlns:r="http://schemas.openxmlformats.org/officeDocument/2006/relationships" id="261" r:id="Rfb8c3c1f35e743df"/>
    <p:sldId xmlns:r="http://schemas.openxmlformats.org/officeDocument/2006/relationships" id="262" r:id="R6c6cec522b7b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d0e28a47641c7" /><Relationship Type="http://schemas.openxmlformats.org/officeDocument/2006/relationships/slide" Target="/ppt/slides/slide1.xml" Id="R275c1b718a1a4216" /><Relationship Type="http://schemas.openxmlformats.org/officeDocument/2006/relationships/slide" Target="/ppt/slides/slide2.xml" Id="R35fda92352b94f16" /><Relationship Type="http://schemas.openxmlformats.org/officeDocument/2006/relationships/slide" Target="/ppt/slides/slide3.xml" Id="R4fb1db697bd54c21" /><Relationship Type="http://schemas.openxmlformats.org/officeDocument/2006/relationships/slide" Target="/ppt/slides/slide4.xml" Id="R31ecfe1ce19d4c9e" /><Relationship Type="http://schemas.openxmlformats.org/officeDocument/2006/relationships/slide" Target="/ppt/slides/slide5.xml" Id="R3043e6b935164d72" /><Relationship Type="http://schemas.openxmlformats.org/officeDocument/2006/relationships/slide" Target="/ppt/slides/slide6.xml" Id="Rfb8c3c1f35e743df" /><Relationship Type="http://schemas.openxmlformats.org/officeDocument/2006/relationships/slide" Target="/ppt/slides/slide7.xml" Id="R6c6cec522b7b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195ea03db42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a89a4c53b4c18" /><Relationship Type="http://schemas.openxmlformats.org/officeDocument/2006/relationships/theme" Target="/ppt/slideMasters/theme/theme1.xml" Id="Rac7a47ed4f18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a89a4c53b4c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adbe21bad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8aed53cd2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3999e090d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62a4295af4a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119182d87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eaeee893549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b0c6e01954c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NÆRBAKST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NÆRBAKST ØST AS ble etablert [år] og holder til i Tranby.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223 016 996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6 722 487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4 549 710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6 761 726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59 580 015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NÆRBAKST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GRØTTERUD HENRIK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TOR ARNOLD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Nærbakst AS, Joseph Kellers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3409 Tranby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morten.fjere@narbakst.no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981 982 452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NÆRBAKST ØST AS</a:t>
            </a:r>
          </a:p>
        </p:txBody>
      </p:sp>
    </p:spTree>
  </p:cSld>
  <p:clrMapOvr>
    <a:masterClrMapping xmlns:a="http://schemas.openxmlformats.org/drawingml/2006/main"/>
  </p:clrMapOvr>
</p:sld>
</file>