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8db2ce5bee45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48eec22762494e"/>
  </p:sldMasterIdLst>
  <p:sldIdLst>
    <p:sldId xmlns:r="http://schemas.openxmlformats.org/officeDocument/2006/relationships" id="256" r:id="Rb1bbc1190db24a38"/>
    <p:sldId xmlns:r="http://schemas.openxmlformats.org/officeDocument/2006/relationships" id="257" r:id="Re071abfd3bd14de2"/>
    <p:sldId xmlns:r="http://schemas.openxmlformats.org/officeDocument/2006/relationships" id="258" r:id="R104482b7728c49ba"/>
    <p:sldId xmlns:r="http://schemas.openxmlformats.org/officeDocument/2006/relationships" id="259" r:id="R0a120a3291114b51"/>
    <p:sldId xmlns:r="http://schemas.openxmlformats.org/officeDocument/2006/relationships" id="260" r:id="R66598571ef7040dd"/>
    <p:sldId xmlns:r="http://schemas.openxmlformats.org/officeDocument/2006/relationships" id="261" r:id="R385264a73b45425a"/>
    <p:sldId xmlns:r="http://schemas.openxmlformats.org/officeDocument/2006/relationships" id="262" r:id="R51a1e6f6b07640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48eec22762494e" /><Relationship Type="http://schemas.openxmlformats.org/officeDocument/2006/relationships/slide" Target="/ppt/slides/slide1.xml" Id="Rb1bbc1190db24a38" /><Relationship Type="http://schemas.openxmlformats.org/officeDocument/2006/relationships/slide" Target="/ppt/slides/slide2.xml" Id="Re071abfd3bd14de2" /><Relationship Type="http://schemas.openxmlformats.org/officeDocument/2006/relationships/slide" Target="/ppt/slides/slide3.xml" Id="R104482b7728c49ba" /><Relationship Type="http://schemas.openxmlformats.org/officeDocument/2006/relationships/slide" Target="/ppt/slides/slide4.xml" Id="R0a120a3291114b51" /><Relationship Type="http://schemas.openxmlformats.org/officeDocument/2006/relationships/slide" Target="/ppt/slides/slide5.xml" Id="R66598571ef7040dd" /><Relationship Type="http://schemas.openxmlformats.org/officeDocument/2006/relationships/slide" Target="/ppt/slides/slide6.xml" Id="R385264a73b45425a" /><Relationship Type="http://schemas.openxmlformats.org/officeDocument/2006/relationships/slide" Target="/ppt/slides/slide7.xml" Id="R51a1e6f6b07640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a07723fdbe44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48dad47e040fb" /><Relationship Type="http://schemas.openxmlformats.org/officeDocument/2006/relationships/theme" Target="/ppt/slideMasters/theme/theme1.xml" Id="R44ee8498ee6d44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f48dad47e040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daf36dfe549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4d30a09e346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a04e4e9df4c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43eea98a84b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4acdd59d14c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95bc762e64c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56f76d7fa40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 ENGINEERING AS ble etablert [år] og holder til i Sunde I Sunnhordland.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23 481 620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579 420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−2 038 726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1 314 983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12 699 143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BKS HOLDING AS  –  82,0 %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YSTANES ODD H ESPELAND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JØRN EIRIK  –  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RØYRVIK RANDI HAUGLAND  –  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OTTESEN PETTER  –  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STIG  –  0,9 %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industriområde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5450 Sunde I Sunnhordland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03 12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post@zenit.no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www.zenit.no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981 957 342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 ENGINEERING AS</a:t>
            </a:r>
          </a:p>
        </p:txBody>
      </p:sp>
    </p:spTree>
  </p:cSld>
  <p:clrMapOvr>
    <a:masterClrMapping xmlns:a="http://schemas.openxmlformats.org/drawingml/2006/main"/>
  </p:clrMapOvr>
</p:sld>
</file>