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e6d42cd8b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e2c774188447d"/>
  </p:sldMasterIdLst>
  <p:sldIdLst>
    <p:sldId xmlns:r="http://schemas.openxmlformats.org/officeDocument/2006/relationships" id="256" r:id="Rd50f9b624bd64da3"/>
    <p:sldId xmlns:r="http://schemas.openxmlformats.org/officeDocument/2006/relationships" id="257" r:id="Rd463a4921b5941b3"/>
    <p:sldId xmlns:r="http://schemas.openxmlformats.org/officeDocument/2006/relationships" id="258" r:id="R6fc16f5bbe974ab9"/>
    <p:sldId xmlns:r="http://schemas.openxmlformats.org/officeDocument/2006/relationships" id="259" r:id="Ra1d9bfb10a074590"/>
    <p:sldId xmlns:r="http://schemas.openxmlformats.org/officeDocument/2006/relationships" id="260" r:id="R243598a4a774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e2c774188447d" /><Relationship Type="http://schemas.openxmlformats.org/officeDocument/2006/relationships/slide" Target="/ppt/slides/slide1.xml" Id="Rd50f9b624bd64da3" /><Relationship Type="http://schemas.openxmlformats.org/officeDocument/2006/relationships/slide" Target="/ppt/slides/slide2.xml" Id="Rd463a4921b5941b3" /><Relationship Type="http://schemas.openxmlformats.org/officeDocument/2006/relationships/slide" Target="/ppt/slides/slide3.xml" Id="R6fc16f5bbe974ab9" /><Relationship Type="http://schemas.openxmlformats.org/officeDocument/2006/relationships/slide" Target="/ppt/slides/slide4.xml" Id="Ra1d9bfb10a074590" /><Relationship Type="http://schemas.openxmlformats.org/officeDocument/2006/relationships/slide" Target="/ppt/slides/slide5.xml" Id="R243598a4a774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3e2b591ae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06e7cbf0d4357" /><Relationship Type="http://schemas.openxmlformats.org/officeDocument/2006/relationships/theme" Target="/ppt/slideMasters/theme/theme1.xml" Id="R5c799c07e83e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06e7cbf0d43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5a9d780b3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0464f0f1c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bbc2030b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c4e0b02e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5c9d72c7e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GREY DIRECT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GREY DIRECT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981 938 313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