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f4ecf272ae45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840352dc454608"/>
  </p:sldMasterIdLst>
  <p:sldIdLst>
    <p:sldId xmlns:r="http://schemas.openxmlformats.org/officeDocument/2006/relationships" id="256" r:id="R597c49b93e304a2a"/>
    <p:sldId xmlns:r="http://schemas.openxmlformats.org/officeDocument/2006/relationships" id="257" r:id="R3b0ea71e64b540fc"/>
    <p:sldId xmlns:r="http://schemas.openxmlformats.org/officeDocument/2006/relationships" id="258" r:id="R0496b587aa46486a"/>
    <p:sldId xmlns:r="http://schemas.openxmlformats.org/officeDocument/2006/relationships" id="259" r:id="R3be732d4155640e2"/>
    <p:sldId xmlns:r="http://schemas.openxmlformats.org/officeDocument/2006/relationships" id="260" r:id="R0bff22bc9f9d41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840352dc454608" /><Relationship Type="http://schemas.openxmlformats.org/officeDocument/2006/relationships/slide" Target="/ppt/slides/slide1.xml" Id="R597c49b93e304a2a" /><Relationship Type="http://schemas.openxmlformats.org/officeDocument/2006/relationships/slide" Target="/ppt/slides/slide2.xml" Id="R3b0ea71e64b540fc" /><Relationship Type="http://schemas.openxmlformats.org/officeDocument/2006/relationships/slide" Target="/ppt/slides/slide3.xml" Id="R0496b587aa46486a" /><Relationship Type="http://schemas.openxmlformats.org/officeDocument/2006/relationships/slide" Target="/ppt/slides/slide4.xml" Id="R3be732d4155640e2" /><Relationship Type="http://schemas.openxmlformats.org/officeDocument/2006/relationships/slide" Target="/ppt/slides/slide5.xml" Id="R0bff22bc9f9d41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516aac0b7e45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5a2786716544f2" /><Relationship Type="http://schemas.openxmlformats.org/officeDocument/2006/relationships/theme" Target="/ppt/slideMasters/theme/theme1.xml" Id="R268e52d1cb0f49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5a2786716544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d13fda6c3c4e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b9e84693b24e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2b422be3414b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d91c44036e4e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96a68da54346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DNB TELECOM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TELECOM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DNB TELECOM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TELECOM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TELECOM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TELECOM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03000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fond@dnb.no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www.dnb.no/fond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981 908 600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TELECOM</a:t>
            </a:r>
          </a:p>
        </p:txBody>
      </p:sp>
    </p:spTree>
  </p:cSld>
  <p:clrMapOvr>
    <a:masterClrMapping xmlns:a="http://schemas.openxmlformats.org/drawingml/2006/main"/>
  </p:clrMapOvr>
</p:sld>
</file>