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5d76806b4347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d4e09445334c94"/>
  </p:sldMasterIdLst>
  <p:sldIdLst>
    <p:sldId xmlns:r="http://schemas.openxmlformats.org/officeDocument/2006/relationships" id="256" r:id="Rf2d46023b67b4043"/>
    <p:sldId xmlns:r="http://schemas.openxmlformats.org/officeDocument/2006/relationships" id="257" r:id="R0e014a4de6264ed3"/>
    <p:sldId xmlns:r="http://schemas.openxmlformats.org/officeDocument/2006/relationships" id="258" r:id="Rd71aa4317b484048"/>
    <p:sldId xmlns:r="http://schemas.openxmlformats.org/officeDocument/2006/relationships" id="259" r:id="R64c3ad4b1b0b45b7"/>
    <p:sldId xmlns:r="http://schemas.openxmlformats.org/officeDocument/2006/relationships" id="260" r:id="Rcddbc770a5e84523"/>
    <p:sldId xmlns:r="http://schemas.openxmlformats.org/officeDocument/2006/relationships" id="261" r:id="Rfbfaa26e651f445e"/>
    <p:sldId xmlns:r="http://schemas.openxmlformats.org/officeDocument/2006/relationships" id="262" r:id="R06000949759744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4e09445334c94" /><Relationship Type="http://schemas.openxmlformats.org/officeDocument/2006/relationships/slide" Target="/ppt/slides/slide1.xml" Id="Rf2d46023b67b4043" /><Relationship Type="http://schemas.openxmlformats.org/officeDocument/2006/relationships/slide" Target="/ppt/slides/slide2.xml" Id="R0e014a4de6264ed3" /><Relationship Type="http://schemas.openxmlformats.org/officeDocument/2006/relationships/slide" Target="/ppt/slides/slide3.xml" Id="Rd71aa4317b484048" /><Relationship Type="http://schemas.openxmlformats.org/officeDocument/2006/relationships/slide" Target="/ppt/slides/slide4.xml" Id="R64c3ad4b1b0b45b7" /><Relationship Type="http://schemas.openxmlformats.org/officeDocument/2006/relationships/slide" Target="/ppt/slides/slide5.xml" Id="Rcddbc770a5e84523" /><Relationship Type="http://schemas.openxmlformats.org/officeDocument/2006/relationships/slide" Target="/ppt/slides/slide6.xml" Id="Rfbfaa26e651f445e" /><Relationship Type="http://schemas.openxmlformats.org/officeDocument/2006/relationships/slide" Target="/ppt/slides/slide7.xml" Id="R06000949759744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472eb196484b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74f8cc70d4f1d" /><Relationship Type="http://schemas.openxmlformats.org/officeDocument/2006/relationships/theme" Target="/ppt/slideMasters/theme/theme1.xml" Id="Rda01e5d67c3742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174f8cc70d4f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983315ef74c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ad8a725ca41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612da5e074b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b3aa903b34b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f4dc4aaa54e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17bec9cc846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f84e42cf64f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VAVIK OG TØNNESSEN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VAVIK OG TØNNESSEN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VAVIK OG TØNNESSEN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VAVIK OG TØNNESSEN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VAVIK OG TØNNESSEN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VAVIK OG TØNNESSEN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94 618 382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8 673 768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6 634 599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14 809 155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30 378 823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VAVIK OG TØNNESSEN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GAF AS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VAVIKBAKKEN AS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WIDDING AS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ØTS AS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SIVILINGENIØR HAAKON AASBØ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VAVIK OG TØNNESSEN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Skibåsen 42A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981 907 957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VAVIK OG TØNNESSEN AS</a:t>
            </a:r>
          </a:p>
        </p:txBody>
      </p:sp>
    </p:spTree>
  </p:cSld>
  <p:clrMapOvr>
    <a:masterClrMapping xmlns:a="http://schemas.openxmlformats.org/drawingml/2006/main"/>
  </p:clrMapOvr>
</p:sld>
</file>