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183cae634841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4654545d39490f"/>
  </p:sldMasterIdLst>
  <p:sldIdLst>
    <p:sldId xmlns:r="http://schemas.openxmlformats.org/officeDocument/2006/relationships" id="256" r:id="Rbb0c420013284c37"/>
    <p:sldId xmlns:r="http://schemas.openxmlformats.org/officeDocument/2006/relationships" id="257" r:id="R6d1c49dfd7814884"/>
    <p:sldId xmlns:r="http://schemas.openxmlformats.org/officeDocument/2006/relationships" id="258" r:id="R4a3c8ab51651466d"/>
    <p:sldId xmlns:r="http://schemas.openxmlformats.org/officeDocument/2006/relationships" id="259" r:id="Rd887af812f4748c9"/>
    <p:sldId xmlns:r="http://schemas.openxmlformats.org/officeDocument/2006/relationships" id="260" r:id="Rb5e253be15e941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4654545d39490f" /><Relationship Type="http://schemas.openxmlformats.org/officeDocument/2006/relationships/slide" Target="/ppt/slides/slide1.xml" Id="Rbb0c420013284c37" /><Relationship Type="http://schemas.openxmlformats.org/officeDocument/2006/relationships/slide" Target="/ppt/slides/slide2.xml" Id="R6d1c49dfd7814884" /><Relationship Type="http://schemas.openxmlformats.org/officeDocument/2006/relationships/slide" Target="/ppt/slides/slide3.xml" Id="R4a3c8ab51651466d" /><Relationship Type="http://schemas.openxmlformats.org/officeDocument/2006/relationships/slide" Target="/ppt/slides/slide4.xml" Id="Rd887af812f4748c9" /><Relationship Type="http://schemas.openxmlformats.org/officeDocument/2006/relationships/slide" Target="/ppt/slides/slide5.xml" Id="Rb5e253be15e941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95bbd1b7ca43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60fdb0d6a94609" /><Relationship Type="http://schemas.openxmlformats.org/officeDocument/2006/relationships/theme" Target="/ppt/slideMasters/theme/theme1.xml" Id="Rfc6211e10c6d41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60fdb0d6a946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7486c094764c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bd2853e58b4b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eb1f1f21764d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d852439a2e46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b81edaa0bc4c1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ALEZZI MOTE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ALEZZI MOTE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ALEZZI MOTE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ALEZZI MOTE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ALEZZI MOTE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ALEZZI MOTE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981 893 395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ALEZZI MOTE AS</a:t>
            </a:r>
          </a:p>
        </p:txBody>
      </p:sp>
    </p:spTree>
  </p:cSld>
  <p:clrMapOvr>
    <a:masterClrMapping xmlns:a="http://schemas.openxmlformats.org/drawingml/2006/main"/>
  </p:clrMapOvr>
</p:sld>
</file>