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12555e4ce54c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00aca7e3a448dc"/>
  </p:sldMasterIdLst>
  <p:sldIdLst>
    <p:sldId xmlns:r="http://schemas.openxmlformats.org/officeDocument/2006/relationships" id="256" r:id="R481a840c48314640"/>
    <p:sldId xmlns:r="http://schemas.openxmlformats.org/officeDocument/2006/relationships" id="257" r:id="Rb79f49c505984a8d"/>
    <p:sldId xmlns:r="http://schemas.openxmlformats.org/officeDocument/2006/relationships" id="258" r:id="R8b6cf24f5a2a47ec"/>
    <p:sldId xmlns:r="http://schemas.openxmlformats.org/officeDocument/2006/relationships" id="259" r:id="R96cefa6a5b104e63"/>
    <p:sldId xmlns:r="http://schemas.openxmlformats.org/officeDocument/2006/relationships" id="260" r:id="R3c139e6161c6405a"/>
    <p:sldId xmlns:r="http://schemas.openxmlformats.org/officeDocument/2006/relationships" id="261" r:id="Ra2de38d477d3429f"/>
    <p:sldId xmlns:r="http://schemas.openxmlformats.org/officeDocument/2006/relationships" id="262" r:id="Reccce7ed3dd14c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00aca7e3a448dc" /><Relationship Type="http://schemas.openxmlformats.org/officeDocument/2006/relationships/slide" Target="/ppt/slides/slide1.xml" Id="R481a840c48314640" /><Relationship Type="http://schemas.openxmlformats.org/officeDocument/2006/relationships/slide" Target="/ppt/slides/slide2.xml" Id="Rb79f49c505984a8d" /><Relationship Type="http://schemas.openxmlformats.org/officeDocument/2006/relationships/slide" Target="/ppt/slides/slide3.xml" Id="R8b6cf24f5a2a47ec" /><Relationship Type="http://schemas.openxmlformats.org/officeDocument/2006/relationships/slide" Target="/ppt/slides/slide4.xml" Id="R96cefa6a5b104e63" /><Relationship Type="http://schemas.openxmlformats.org/officeDocument/2006/relationships/slide" Target="/ppt/slides/slide5.xml" Id="R3c139e6161c6405a" /><Relationship Type="http://schemas.openxmlformats.org/officeDocument/2006/relationships/slide" Target="/ppt/slides/slide6.xml" Id="Ra2de38d477d3429f" /><Relationship Type="http://schemas.openxmlformats.org/officeDocument/2006/relationships/slide" Target="/ppt/slides/slide7.xml" Id="Reccce7ed3dd14c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6c9de36faf43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35535a660f425f" /><Relationship Type="http://schemas.openxmlformats.org/officeDocument/2006/relationships/theme" Target="/ppt/slideMasters/theme/theme1.xml" Id="R45f91e1222a447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35535a660f42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c23f6f275e48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f7ec3063384c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52734918fc415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351fa7ebb44f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89c299b2c84e3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8c3cc9e19a440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1cb750b3c743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VIK BYGG OG TRELAST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 BYGG OG TRELAST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 BYGG OG TRELAST AS ble etablert [år] og holder til i Åheim.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 BYGG OG TRELAST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 BYGG OG TRELAST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 BYGG OG TRELAST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2 638 132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−224 535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−199 903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2 057 502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2 449 234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 BYGG OG TRELAST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BJARNE 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 BYGG OG TRELAST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 97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6146 Åheim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981 891 732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 BYGG OG TRELAST AS</a:t>
            </a:r>
          </a:p>
        </p:txBody>
      </p:sp>
    </p:spTree>
  </p:cSld>
  <p:clrMapOvr>
    <a:masterClrMapping xmlns:a="http://schemas.openxmlformats.org/drawingml/2006/main"/>
  </p:clrMapOvr>
</p:sld>
</file>