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a6c01f298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a9175edba441f"/>
  </p:sldMasterIdLst>
  <p:sldIdLst>
    <p:sldId xmlns:r="http://schemas.openxmlformats.org/officeDocument/2006/relationships" id="256" r:id="Rf16fbfe33dc64a5e"/>
    <p:sldId xmlns:r="http://schemas.openxmlformats.org/officeDocument/2006/relationships" id="257" r:id="R7f66fa5b12e74552"/>
    <p:sldId xmlns:r="http://schemas.openxmlformats.org/officeDocument/2006/relationships" id="258" r:id="Rdd4aa3679968416c"/>
    <p:sldId xmlns:r="http://schemas.openxmlformats.org/officeDocument/2006/relationships" id="259" r:id="R56570776f4d24338"/>
    <p:sldId xmlns:r="http://schemas.openxmlformats.org/officeDocument/2006/relationships" id="260" r:id="Rb0dab6637b4544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a9175edba441f" /><Relationship Type="http://schemas.openxmlformats.org/officeDocument/2006/relationships/slide" Target="/ppt/slides/slide1.xml" Id="Rf16fbfe33dc64a5e" /><Relationship Type="http://schemas.openxmlformats.org/officeDocument/2006/relationships/slide" Target="/ppt/slides/slide2.xml" Id="R7f66fa5b12e74552" /><Relationship Type="http://schemas.openxmlformats.org/officeDocument/2006/relationships/slide" Target="/ppt/slides/slide3.xml" Id="Rdd4aa3679968416c" /><Relationship Type="http://schemas.openxmlformats.org/officeDocument/2006/relationships/slide" Target="/ppt/slides/slide4.xml" Id="R56570776f4d24338" /><Relationship Type="http://schemas.openxmlformats.org/officeDocument/2006/relationships/slide" Target="/ppt/slides/slide5.xml" Id="Rb0dab6637b4544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7958d0bfc40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62312619c4014" /><Relationship Type="http://schemas.openxmlformats.org/officeDocument/2006/relationships/theme" Target="/ppt/slideMasters/theme/theme1.xml" Id="R34f48bd1b25a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62312619c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64cc29b62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f9709babc48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3b3754a8244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63fde38f1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4c62b6778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ALLIANSE PROVIDER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ALLIANSE PROVIDER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ALLIANSE PROVIDER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ALLIANSE PROVIDER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ALLIANSE PROVIDER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ALLIANSE PROVIDER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981 889 355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ALLIANSE PROVIDER AS</a:t>
            </a:r>
          </a:p>
        </p:txBody>
      </p:sp>
    </p:spTree>
  </p:cSld>
  <p:clrMapOvr>
    <a:masterClrMapping xmlns:a="http://schemas.openxmlformats.org/drawingml/2006/main"/>
  </p:clrMapOvr>
</p:sld>
</file>