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5baef7e9164c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cda2b5c84e48e3"/>
  </p:sldMasterIdLst>
  <p:sldIdLst>
    <p:sldId xmlns:r="http://schemas.openxmlformats.org/officeDocument/2006/relationships" id="256" r:id="R3b0d7cd14bfa42ba"/>
    <p:sldId xmlns:r="http://schemas.openxmlformats.org/officeDocument/2006/relationships" id="257" r:id="R288402ab61a840ee"/>
    <p:sldId xmlns:r="http://schemas.openxmlformats.org/officeDocument/2006/relationships" id="258" r:id="R9d2c958480124e79"/>
    <p:sldId xmlns:r="http://schemas.openxmlformats.org/officeDocument/2006/relationships" id="259" r:id="R6f477369395d495a"/>
    <p:sldId xmlns:r="http://schemas.openxmlformats.org/officeDocument/2006/relationships" id="260" r:id="R3ee3af3d0ea5468c"/>
    <p:sldId xmlns:r="http://schemas.openxmlformats.org/officeDocument/2006/relationships" id="261" r:id="R39c1feb7979c4280"/>
    <p:sldId xmlns:r="http://schemas.openxmlformats.org/officeDocument/2006/relationships" id="262" r:id="R87f2fe38a677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da2b5c84e48e3" /><Relationship Type="http://schemas.openxmlformats.org/officeDocument/2006/relationships/slide" Target="/ppt/slides/slide1.xml" Id="R3b0d7cd14bfa42ba" /><Relationship Type="http://schemas.openxmlformats.org/officeDocument/2006/relationships/slide" Target="/ppt/slides/slide2.xml" Id="R288402ab61a840ee" /><Relationship Type="http://schemas.openxmlformats.org/officeDocument/2006/relationships/slide" Target="/ppt/slides/slide3.xml" Id="R9d2c958480124e79" /><Relationship Type="http://schemas.openxmlformats.org/officeDocument/2006/relationships/slide" Target="/ppt/slides/slide4.xml" Id="R6f477369395d495a" /><Relationship Type="http://schemas.openxmlformats.org/officeDocument/2006/relationships/slide" Target="/ppt/slides/slide5.xml" Id="R3ee3af3d0ea5468c" /><Relationship Type="http://schemas.openxmlformats.org/officeDocument/2006/relationships/slide" Target="/ppt/slides/slide6.xml" Id="R39c1feb7979c4280" /><Relationship Type="http://schemas.openxmlformats.org/officeDocument/2006/relationships/slide" Target="/ppt/slides/slide7.xml" Id="R87f2fe38a677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b9890f366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239c55d59453e" /><Relationship Type="http://schemas.openxmlformats.org/officeDocument/2006/relationships/theme" Target="/ppt/slideMasters/theme/theme1.xml" Id="R92be4d93c3eb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239c55d5945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4af7755dc45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9daad40ac48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bdd47e9434b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0b5d3e213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f98c658e745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6c4598e6e43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d00ed8ecb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BYGG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46 995 152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4 809 174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2 623 597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32 087 170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 –  71,3 %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EDDAN HOLDING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GUTUBAKKEN HOLDING AS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981 883 152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