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34f6424614c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2e07c1df34c9b"/>
  </p:sldMasterIdLst>
  <p:sldIdLst>
    <p:sldId xmlns:r="http://schemas.openxmlformats.org/officeDocument/2006/relationships" id="256" r:id="Reb29b93212fb4af3"/>
    <p:sldId xmlns:r="http://schemas.openxmlformats.org/officeDocument/2006/relationships" id="257" r:id="R40dcb40cc6994fd3"/>
    <p:sldId xmlns:r="http://schemas.openxmlformats.org/officeDocument/2006/relationships" id="258" r:id="R96f9b1d37fbd4241"/>
    <p:sldId xmlns:r="http://schemas.openxmlformats.org/officeDocument/2006/relationships" id="259" r:id="R7f00a59bd35445c8"/>
    <p:sldId xmlns:r="http://schemas.openxmlformats.org/officeDocument/2006/relationships" id="260" r:id="R7bc7122133c34a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2e07c1df34c9b" /><Relationship Type="http://schemas.openxmlformats.org/officeDocument/2006/relationships/slide" Target="/ppt/slides/slide1.xml" Id="Reb29b93212fb4af3" /><Relationship Type="http://schemas.openxmlformats.org/officeDocument/2006/relationships/slide" Target="/ppt/slides/slide2.xml" Id="R40dcb40cc6994fd3" /><Relationship Type="http://schemas.openxmlformats.org/officeDocument/2006/relationships/slide" Target="/ppt/slides/slide3.xml" Id="R96f9b1d37fbd4241" /><Relationship Type="http://schemas.openxmlformats.org/officeDocument/2006/relationships/slide" Target="/ppt/slides/slide4.xml" Id="R7f00a59bd35445c8" /><Relationship Type="http://schemas.openxmlformats.org/officeDocument/2006/relationships/slide" Target="/ppt/slides/slide5.xml" Id="R7bc7122133c34a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208c8272041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23f8c602e4e56" /><Relationship Type="http://schemas.openxmlformats.org/officeDocument/2006/relationships/theme" Target="/ppt/slideMasters/theme/theme1.xml" Id="R6391c2e41ab2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e23f8c602e4e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08d84b7d145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f6436bf3c45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8ad26f35d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167289025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90f27f58743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DAYCRUISER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DAYCRUISER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DAYCRUISER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DAYCRUISER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DAYCRUISER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DAYCRUISER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981 878 337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DAYCRUISER INVEST AS</a:t>
            </a:r>
          </a:p>
        </p:txBody>
      </p:sp>
    </p:spTree>
  </p:cSld>
  <p:clrMapOvr>
    <a:masterClrMapping xmlns:a="http://schemas.openxmlformats.org/drawingml/2006/main"/>
  </p:clrMapOvr>
</p:sld>
</file>