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ebedab4a0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3ce48bb5fe4e21"/>
  </p:sldMasterIdLst>
  <p:sldIdLst>
    <p:sldId xmlns:r="http://schemas.openxmlformats.org/officeDocument/2006/relationships" id="256" r:id="Rcc1e2575516e4f2a"/>
    <p:sldId xmlns:r="http://schemas.openxmlformats.org/officeDocument/2006/relationships" id="257" r:id="R77cbb469650645d8"/>
    <p:sldId xmlns:r="http://schemas.openxmlformats.org/officeDocument/2006/relationships" id="258" r:id="R3259125eb6ec489a"/>
    <p:sldId xmlns:r="http://schemas.openxmlformats.org/officeDocument/2006/relationships" id="259" r:id="Rbaaaecdab15d4712"/>
    <p:sldId xmlns:r="http://schemas.openxmlformats.org/officeDocument/2006/relationships" id="260" r:id="R49de3c0efc6d4885"/>
    <p:sldId xmlns:r="http://schemas.openxmlformats.org/officeDocument/2006/relationships" id="261" r:id="R0be985760859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ce48bb5fe4e21" /><Relationship Type="http://schemas.openxmlformats.org/officeDocument/2006/relationships/slide" Target="/ppt/slides/slide1.xml" Id="Rcc1e2575516e4f2a" /><Relationship Type="http://schemas.openxmlformats.org/officeDocument/2006/relationships/slide" Target="/ppt/slides/slide2.xml" Id="R77cbb469650645d8" /><Relationship Type="http://schemas.openxmlformats.org/officeDocument/2006/relationships/slide" Target="/ppt/slides/slide3.xml" Id="R3259125eb6ec489a" /><Relationship Type="http://schemas.openxmlformats.org/officeDocument/2006/relationships/slide" Target="/ppt/slides/slide4.xml" Id="Rbaaaecdab15d4712" /><Relationship Type="http://schemas.openxmlformats.org/officeDocument/2006/relationships/slide" Target="/ppt/slides/slide5.xml" Id="R49de3c0efc6d4885" /><Relationship Type="http://schemas.openxmlformats.org/officeDocument/2006/relationships/slide" Target="/ppt/slides/slide6.xml" Id="R0be985760859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625a3cf4b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ba209b447492e" /><Relationship Type="http://schemas.openxmlformats.org/officeDocument/2006/relationships/theme" Target="/ppt/slideMasters/theme/theme1.xml" Id="R7e8cd00344e8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fba209b447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6d6394237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ad1d58f2245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ac6587ea5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4fa46ed4f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43bef043a49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5de44add0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ECU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ECU NORDIC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981 875 486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