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34c043fab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865ed3cc44c6b"/>
  </p:sldMasterIdLst>
  <p:sldIdLst>
    <p:sldId xmlns:r="http://schemas.openxmlformats.org/officeDocument/2006/relationships" id="256" r:id="Rf808c79c75f84769"/>
    <p:sldId xmlns:r="http://schemas.openxmlformats.org/officeDocument/2006/relationships" id="257" r:id="R828b0aa7a5264dd9"/>
    <p:sldId xmlns:r="http://schemas.openxmlformats.org/officeDocument/2006/relationships" id="258" r:id="R6eddafed3f074340"/>
    <p:sldId xmlns:r="http://schemas.openxmlformats.org/officeDocument/2006/relationships" id="259" r:id="R81de6a04612b4493"/>
    <p:sldId xmlns:r="http://schemas.openxmlformats.org/officeDocument/2006/relationships" id="260" r:id="R76442ba51fd545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865ed3cc44c6b" /><Relationship Type="http://schemas.openxmlformats.org/officeDocument/2006/relationships/slide" Target="/ppt/slides/slide1.xml" Id="Rf808c79c75f84769" /><Relationship Type="http://schemas.openxmlformats.org/officeDocument/2006/relationships/slide" Target="/ppt/slides/slide2.xml" Id="R828b0aa7a5264dd9" /><Relationship Type="http://schemas.openxmlformats.org/officeDocument/2006/relationships/slide" Target="/ppt/slides/slide3.xml" Id="R6eddafed3f074340" /><Relationship Type="http://schemas.openxmlformats.org/officeDocument/2006/relationships/slide" Target="/ppt/slides/slide4.xml" Id="R81de6a04612b4493" /><Relationship Type="http://schemas.openxmlformats.org/officeDocument/2006/relationships/slide" Target="/ppt/slides/slide5.xml" Id="R76442ba51fd545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c88baa12f7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707dd745b4bf3" /><Relationship Type="http://schemas.openxmlformats.org/officeDocument/2006/relationships/theme" Target="/ppt/slideMasters/theme/theme1.xml" Id="R1d8fd79960fd42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e707dd745b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d8c3dedad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23a102db8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7656ff99742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4c376671f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23e70cac3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ERNST &amp; YOUNG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&amp; YOUNG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981 695 488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 &amp; YOUNG AS</a:t>
            </a:r>
          </a:p>
        </p:txBody>
      </p:sp>
    </p:spTree>
  </p:cSld>
  <p:clrMapOvr>
    <a:masterClrMapping xmlns:a="http://schemas.openxmlformats.org/drawingml/2006/main"/>
  </p:clrMapOvr>
</p:sld>
</file>