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de24a596564b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e4f02452fe404e"/>
  </p:sldMasterIdLst>
  <p:sldIdLst>
    <p:sldId xmlns:r="http://schemas.openxmlformats.org/officeDocument/2006/relationships" id="256" r:id="R35255ff613e9446b"/>
    <p:sldId xmlns:r="http://schemas.openxmlformats.org/officeDocument/2006/relationships" id="257" r:id="R37cd056258e74bd5"/>
    <p:sldId xmlns:r="http://schemas.openxmlformats.org/officeDocument/2006/relationships" id="258" r:id="R14910d5fc45741fb"/>
    <p:sldId xmlns:r="http://schemas.openxmlformats.org/officeDocument/2006/relationships" id="259" r:id="Rc1b95cee6b33440e"/>
    <p:sldId xmlns:r="http://schemas.openxmlformats.org/officeDocument/2006/relationships" id="260" r:id="R466fc8499f354c5a"/>
    <p:sldId xmlns:r="http://schemas.openxmlformats.org/officeDocument/2006/relationships" id="261" r:id="Rb7be1164c08c464b"/>
    <p:sldId xmlns:r="http://schemas.openxmlformats.org/officeDocument/2006/relationships" id="262" r:id="Ra913163c8ada44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e4f02452fe404e" /><Relationship Type="http://schemas.openxmlformats.org/officeDocument/2006/relationships/slide" Target="/ppt/slides/slide1.xml" Id="R35255ff613e9446b" /><Relationship Type="http://schemas.openxmlformats.org/officeDocument/2006/relationships/slide" Target="/ppt/slides/slide2.xml" Id="R37cd056258e74bd5" /><Relationship Type="http://schemas.openxmlformats.org/officeDocument/2006/relationships/slide" Target="/ppt/slides/slide3.xml" Id="R14910d5fc45741fb" /><Relationship Type="http://schemas.openxmlformats.org/officeDocument/2006/relationships/slide" Target="/ppt/slides/slide4.xml" Id="Rc1b95cee6b33440e" /><Relationship Type="http://schemas.openxmlformats.org/officeDocument/2006/relationships/slide" Target="/ppt/slides/slide5.xml" Id="R466fc8499f354c5a" /><Relationship Type="http://schemas.openxmlformats.org/officeDocument/2006/relationships/slide" Target="/ppt/slides/slide6.xml" Id="Rb7be1164c08c464b" /><Relationship Type="http://schemas.openxmlformats.org/officeDocument/2006/relationships/slide" Target="/ppt/slides/slide7.xml" Id="Ra913163c8ada44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f01dfb824144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727f2d4214439" /><Relationship Type="http://schemas.openxmlformats.org/officeDocument/2006/relationships/theme" Target="/ppt/slideMasters/theme/theme1.xml" Id="Rf907e1879bfe42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3727f2d42144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cbfbf9e0e48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5814ce8af49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cb5c3629b4a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4a849f5644d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4348b6ad242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140146bb747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486a53a3746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BYGG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BYGG UTLEIE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34 819 492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1 172 950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11 990 592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20 707 458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LØBERG BORGAR  –  25,2 %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MERDE DAG YNGVAR  –  25,2 %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 ODD ARILD  –  24,8 %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GAARDER LOYD-GEORG  –  24,8 %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Heddalsveien 41A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3674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981 640 608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