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c43a65d1044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6fb5da9b44ac6"/>
  </p:sldMasterIdLst>
  <p:sldIdLst>
    <p:sldId xmlns:r="http://schemas.openxmlformats.org/officeDocument/2006/relationships" id="256" r:id="R6e9e653191124040"/>
    <p:sldId xmlns:r="http://schemas.openxmlformats.org/officeDocument/2006/relationships" id="257" r:id="R4520e66ccaa9487c"/>
    <p:sldId xmlns:r="http://schemas.openxmlformats.org/officeDocument/2006/relationships" id="258" r:id="Rd835a0fe9034428c"/>
    <p:sldId xmlns:r="http://schemas.openxmlformats.org/officeDocument/2006/relationships" id="259" r:id="R02d00f8e66f04ac6"/>
    <p:sldId xmlns:r="http://schemas.openxmlformats.org/officeDocument/2006/relationships" id="260" r:id="R8e4adda3b46a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6fb5da9b44ac6" /><Relationship Type="http://schemas.openxmlformats.org/officeDocument/2006/relationships/slide" Target="/ppt/slides/slide1.xml" Id="R6e9e653191124040" /><Relationship Type="http://schemas.openxmlformats.org/officeDocument/2006/relationships/slide" Target="/ppt/slides/slide2.xml" Id="R4520e66ccaa9487c" /><Relationship Type="http://schemas.openxmlformats.org/officeDocument/2006/relationships/slide" Target="/ppt/slides/slide3.xml" Id="Rd835a0fe9034428c" /><Relationship Type="http://schemas.openxmlformats.org/officeDocument/2006/relationships/slide" Target="/ppt/slides/slide4.xml" Id="R02d00f8e66f04ac6" /><Relationship Type="http://schemas.openxmlformats.org/officeDocument/2006/relationships/slide" Target="/ppt/slides/slide5.xml" Id="R8e4adda3b46a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b3126edca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e35872bdd42cc" /><Relationship Type="http://schemas.openxmlformats.org/officeDocument/2006/relationships/theme" Target="/ppt/slideMasters/theme/theme1.xml" Id="Rff6518745c52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6e35872bdd42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9fb689dbe47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a28b5d32345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eb1f25112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f052aa1ae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493e51a2848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