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bb7226c37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5e3e5ce9e415c"/>
  </p:sldMasterIdLst>
  <p:sldIdLst>
    <p:sldId xmlns:r="http://schemas.openxmlformats.org/officeDocument/2006/relationships" id="256" r:id="R6c586e75bad648db"/>
    <p:sldId xmlns:r="http://schemas.openxmlformats.org/officeDocument/2006/relationships" id="257" r:id="Rbd6b2e75fd2349c9"/>
    <p:sldId xmlns:r="http://schemas.openxmlformats.org/officeDocument/2006/relationships" id="258" r:id="Ra6d6f85ddf1c4779"/>
    <p:sldId xmlns:r="http://schemas.openxmlformats.org/officeDocument/2006/relationships" id="259" r:id="Rfbc54552f8a14ae7"/>
    <p:sldId xmlns:r="http://schemas.openxmlformats.org/officeDocument/2006/relationships" id="260" r:id="Rf9d5e00c8a3e4a82"/>
    <p:sldId xmlns:r="http://schemas.openxmlformats.org/officeDocument/2006/relationships" id="261" r:id="R0b63a7e9e636415d"/>
    <p:sldId xmlns:r="http://schemas.openxmlformats.org/officeDocument/2006/relationships" id="262" r:id="R3ca917e14e19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5e3e5ce9e415c" /><Relationship Type="http://schemas.openxmlformats.org/officeDocument/2006/relationships/slide" Target="/ppt/slides/slide1.xml" Id="R6c586e75bad648db" /><Relationship Type="http://schemas.openxmlformats.org/officeDocument/2006/relationships/slide" Target="/ppt/slides/slide2.xml" Id="Rbd6b2e75fd2349c9" /><Relationship Type="http://schemas.openxmlformats.org/officeDocument/2006/relationships/slide" Target="/ppt/slides/slide3.xml" Id="Ra6d6f85ddf1c4779" /><Relationship Type="http://schemas.openxmlformats.org/officeDocument/2006/relationships/slide" Target="/ppt/slides/slide4.xml" Id="Rfbc54552f8a14ae7" /><Relationship Type="http://schemas.openxmlformats.org/officeDocument/2006/relationships/slide" Target="/ppt/slides/slide5.xml" Id="Rf9d5e00c8a3e4a82" /><Relationship Type="http://schemas.openxmlformats.org/officeDocument/2006/relationships/slide" Target="/ppt/slides/slide6.xml" Id="R0b63a7e9e636415d" /><Relationship Type="http://schemas.openxmlformats.org/officeDocument/2006/relationships/slide" Target="/ppt/slides/slide7.xml" Id="R3ca917e14e19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5b89aa21e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cbef793874c7b" /><Relationship Type="http://schemas.openxmlformats.org/officeDocument/2006/relationships/theme" Target="/ppt/slideMasters/theme/theme1.xml" Id="Rbfc51df027f9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cbef79387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8ca4c843043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ca77dce48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cf51d5574b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4a9430576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dcf1923fb45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648a62f75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38dc8b11a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91 747 971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112 963 060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166 224 589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customer_service@egencia.no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www.egencia.no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