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f4e7711c847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607617005427c"/>
  </p:sldMasterIdLst>
  <p:sldIdLst>
    <p:sldId xmlns:r="http://schemas.openxmlformats.org/officeDocument/2006/relationships" id="256" r:id="R01a9f8172cbf4bd3"/>
    <p:sldId xmlns:r="http://schemas.openxmlformats.org/officeDocument/2006/relationships" id="257" r:id="Rda03d10be9764c86"/>
    <p:sldId xmlns:r="http://schemas.openxmlformats.org/officeDocument/2006/relationships" id="258" r:id="Rb8f5ccba1046418d"/>
    <p:sldId xmlns:r="http://schemas.openxmlformats.org/officeDocument/2006/relationships" id="259" r:id="R3c4c17b06e0a47d8"/>
    <p:sldId xmlns:r="http://schemas.openxmlformats.org/officeDocument/2006/relationships" id="260" r:id="R3ee6dc8e04174c06"/>
    <p:sldId xmlns:r="http://schemas.openxmlformats.org/officeDocument/2006/relationships" id="261" r:id="R111f8207a8cc4c1c"/>
    <p:sldId xmlns:r="http://schemas.openxmlformats.org/officeDocument/2006/relationships" id="262" r:id="Rdf63519bbef0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607617005427c" /><Relationship Type="http://schemas.openxmlformats.org/officeDocument/2006/relationships/slide" Target="/ppt/slides/slide1.xml" Id="R01a9f8172cbf4bd3" /><Relationship Type="http://schemas.openxmlformats.org/officeDocument/2006/relationships/slide" Target="/ppt/slides/slide2.xml" Id="Rda03d10be9764c86" /><Relationship Type="http://schemas.openxmlformats.org/officeDocument/2006/relationships/slide" Target="/ppt/slides/slide3.xml" Id="Rb8f5ccba1046418d" /><Relationship Type="http://schemas.openxmlformats.org/officeDocument/2006/relationships/slide" Target="/ppt/slides/slide4.xml" Id="R3c4c17b06e0a47d8" /><Relationship Type="http://schemas.openxmlformats.org/officeDocument/2006/relationships/slide" Target="/ppt/slides/slide5.xml" Id="R3ee6dc8e04174c06" /><Relationship Type="http://schemas.openxmlformats.org/officeDocument/2006/relationships/slide" Target="/ppt/slides/slide6.xml" Id="R111f8207a8cc4c1c" /><Relationship Type="http://schemas.openxmlformats.org/officeDocument/2006/relationships/slide" Target="/ppt/slides/slide7.xml" Id="Rdf63519bbef0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677e84fc7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a09b0886e4d38" /><Relationship Type="http://schemas.openxmlformats.org/officeDocument/2006/relationships/theme" Target="/ppt/slideMasters/theme/theme1.xml" Id="R14faad7b339d41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a09b0886e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470a4f6914c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80e798eb7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aca601fa6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ce8cbfca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7a66ee16f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85b221cce45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dea5d5be1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MAKROTEK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3 295 882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3 328 150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Vassbrekkevegen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