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baa4edbcd3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ef2050f044ca9"/>
  </p:sldMasterIdLst>
  <p:sldIdLst>
    <p:sldId xmlns:r="http://schemas.openxmlformats.org/officeDocument/2006/relationships" id="256" r:id="R84df664329b04858"/>
    <p:sldId xmlns:r="http://schemas.openxmlformats.org/officeDocument/2006/relationships" id="257" r:id="Rfbfa9282b76e4ec4"/>
    <p:sldId xmlns:r="http://schemas.openxmlformats.org/officeDocument/2006/relationships" id="258" r:id="R04041c61bbb34f65"/>
    <p:sldId xmlns:r="http://schemas.openxmlformats.org/officeDocument/2006/relationships" id="259" r:id="Re0669de6d47b45d1"/>
    <p:sldId xmlns:r="http://schemas.openxmlformats.org/officeDocument/2006/relationships" id="260" r:id="R8211129a8511454d"/>
    <p:sldId xmlns:r="http://schemas.openxmlformats.org/officeDocument/2006/relationships" id="261" r:id="R381278e0a7f348d0"/>
    <p:sldId xmlns:r="http://schemas.openxmlformats.org/officeDocument/2006/relationships" id="262" r:id="R822803fda2f14b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ef2050f044ca9" /><Relationship Type="http://schemas.openxmlformats.org/officeDocument/2006/relationships/slide" Target="/ppt/slides/slide1.xml" Id="R84df664329b04858" /><Relationship Type="http://schemas.openxmlformats.org/officeDocument/2006/relationships/slide" Target="/ppt/slides/slide2.xml" Id="Rfbfa9282b76e4ec4" /><Relationship Type="http://schemas.openxmlformats.org/officeDocument/2006/relationships/slide" Target="/ppt/slides/slide3.xml" Id="R04041c61bbb34f65" /><Relationship Type="http://schemas.openxmlformats.org/officeDocument/2006/relationships/slide" Target="/ppt/slides/slide4.xml" Id="Re0669de6d47b45d1" /><Relationship Type="http://schemas.openxmlformats.org/officeDocument/2006/relationships/slide" Target="/ppt/slides/slide5.xml" Id="R8211129a8511454d" /><Relationship Type="http://schemas.openxmlformats.org/officeDocument/2006/relationships/slide" Target="/ppt/slides/slide6.xml" Id="R381278e0a7f348d0" /><Relationship Type="http://schemas.openxmlformats.org/officeDocument/2006/relationships/slide" Target="/ppt/slides/slide7.xml" Id="R822803fda2f14b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f93b8533a4d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2379fb6134288" /><Relationship Type="http://schemas.openxmlformats.org/officeDocument/2006/relationships/theme" Target="/ppt/slideMasters/theme/theme1.xml" Id="R544580737493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b2379fb61342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85b55737f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28df155ec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0dfabbf64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957c55ad644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89e8e030d47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922a5e7de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95792cf0540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