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66597d356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49bbb4bc9483e"/>
  </p:sldMasterIdLst>
  <p:sldIdLst>
    <p:sldId xmlns:r="http://schemas.openxmlformats.org/officeDocument/2006/relationships" id="256" r:id="R64e9bdb3ad6d4a66"/>
    <p:sldId xmlns:r="http://schemas.openxmlformats.org/officeDocument/2006/relationships" id="257" r:id="R0af534773c1a4448"/>
    <p:sldId xmlns:r="http://schemas.openxmlformats.org/officeDocument/2006/relationships" id="258" r:id="Rd9d1d1daeeab4e38"/>
    <p:sldId xmlns:r="http://schemas.openxmlformats.org/officeDocument/2006/relationships" id="259" r:id="Rfe707611ab7f44b0"/>
    <p:sldId xmlns:r="http://schemas.openxmlformats.org/officeDocument/2006/relationships" id="260" r:id="Rb5814b01309241ad"/>
    <p:sldId xmlns:r="http://schemas.openxmlformats.org/officeDocument/2006/relationships" id="261" r:id="R1b82cc30dd2e4beb"/>
    <p:sldId xmlns:r="http://schemas.openxmlformats.org/officeDocument/2006/relationships" id="262" r:id="Re9af73ff2571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49bbb4bc9483e" /><Relationship Type="http://schemas.openxmlformats.org/officeDocument/2006/relationships/slide" Target="/ppt/slides/slide1.xml" Id="R64e9bdb3ad6d4a66" /><Relationship Type="http://schemas.openxmlformats.org/officeDocument/2006/relationships/slide" Target="/ppt/slides/slide2.xml" Id="R0af534773c1a4448" /><Relationship Type="http://schemas.openxmlformats.org/officeDocument/2006/relationships/slide" Target="/ppt/slides/slide3.xml" Id="Rd9d1d1daeeab4e38" /><Relationship Type="http://schemas.openxmlformats.org/officeDocument/2006/relationships/slide" Target="/ppt/slides/slide4.xml" Id="Rfe707611ab7f44b0" /><Relationship Type="http://schemas.openxmlformats.org/officeDocument/2006/relationships/slide" Target="/ppt/slides/slide5.xml" Id="Rb5814b01309241ad" /><Relationship Type="http://schemas.openxmlformats.org/officeDocument/2006/relationships/slide" Target="/ppt/slides/slide6.xml" Id="R1b82cc30dd2e4beb" /><Relationship Type="http://schemas.openxmlformats.org/officeDocument/2006/relationships/slide" Target="/ppt/slides/slide7.xml" Id="Re9af73ff2571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a282cdbbc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adc974d264674" /><Relationship Type="http://schemas.openxmlformats.org/officeDocument/2006/relationships/theme" Target="/ppt/slideMasters/theme/theme1.xml" Id="Re4e85eee2985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adc974d26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b9f0fa9e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08bfa6ec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f063edec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9c3107c8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410eff53c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e22c1a49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8c4e47ac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981 607 430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