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1578d781a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3d007f37bb4ccd"/>
  </p:sldMasterIdLst>
  <p:sldIdLst>
    <p:sldId xmlns:r="http://schemas.openxmlformats.org/officeDocument/2006/relationships" id="256" r:id="Rfc7468d483274377"/>
    <p:sldId xmlns:r="http://schemas.openxmlformats.org/officeDocument/2006/relationships" id="257" r:id="R817f110e9384472a"/>
    <p:sldId xmlns:r="http://schemas.openxmlformats.org/officeDocument/2006/relationships" id="258" r:id="R867a32d995c748cb"/>
    <p:sldId xmlns:r="http://schemas.openxmlformats.org/officeDocument/2006/relationships" id="259" r:id="Rc0560bc5a0ca4a87"/>
    <p:sldId xmlns:r="http://schemas.openxmlformats.org/officeDocument/2006/relationships" id="260" r:id="Rc5ced8589dda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d007f37bb4ccd" /><Relationship Type="http://schemas.openxmlformats.org/officeDocument/2006/relationships/slide" Target="/ppt/slides/slide1.xml" Id="Rfc7468d483274377" /><Relationship Type="http://schemas.openxmlformats.org/officeDocument/2006/relationships/slide" Target="/ppt/slides/slide2.xml" Id="R817f110e9384472a" /><Relationship Type="http://schemas.openxmlformats.org/officeDocument/2006/relationships/slide" Target="/ppt/slides/slide3.xml" Id="R867a32d995c748cb" /><Relationship Type="http://schemas.openxmlformats.org/officeDocument/2006/relationships/slide" Target="/ppt/slides/slide4.xml" Id="Rc0560bc5a0ca4a87" /><Relationship Type="http://schemas.openxmlformats.org/officeDocument/2006/relationships/slide" Target="/ppt/slides/slide5.xml" Id="Rc5ced8589dda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8baa8c532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c3315f8ad4d09" /><Relationship Type="http://schemas.openxmlformats.org/officeDocument/2006/relationships/theme" Target="/ppt/slideMasters/theme/theme1.xml" Id="Rfc2b052fd7ac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c3315f8ad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428f8cb13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d32f111d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2e6fc4b6b41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3f40bac5a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f5bfa0708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STRUSSHAMN FYSIKALSKE INSTITUTT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STRUSSHAMN FYSIKALSKE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STRUSSHAMN FYSIKALSKE INSTITUTT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STRUSSHAMN FYSIKALSKE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STRUSSHAMN FYSIKALSKE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STRUSSHAMN FYSIKALSKE INSTITUTT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981 600 916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STRUSSHAMN FYSIKALSKE INSTITUTT AS</a:t>
            </a:r>
          </a:p>
        </p:txBody>
      </p:sp>
    </p:spTree>
  </p:cSld>
  <p:clrMapOvr>
    <a:masterClrMapping xmlns:a="http://schemas.openxmlformats.org/drawingml/2006/main"/>
  </p:clrMapOvr>
</p:sld>
</file>