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b467656e324d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2b0c2f164347fa"/>
  </p:sldMasterIdLst>
  <p:sldIdLst>
    <p:sldId xmlns:r="http://schemas.openxmlformats.org/officeDocument/2006/relationships" id="256" r:id="R54a741126cca4a2c"/>
    <p:sldId xmlns:r="http://schemas.openxmlformats.org/officeDocument/2006/relationships" id="257" r:id="Ra9f6d567902c451f"/>
    <p:sldId xmlns:r="http://schemas.openxmlformats.org/officeDocument/2006/relationships" id="258" r:id="Rd6d3285487f94e47"/>
    <p:sldId xmlns:r="http://schemas.openxmlformats.org/officeDocument/2006/relationships" id="259" r:id="R6429ff958a1d454e"/>
    <p:sldId xmlns:r="http://schemas.openxmlformats.org/officeDocument/2006/relationships" id="260" r:id="Rf2ea1907c98843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2b0c2f164347fa" /><Relationship Type="http://schemas.openxmlformats.org/officeDocument/2006/relationships/slide" Target="/ppt/slides/slide1.xml" Id="R54a741126cca4a2c" /><Relationship Type="http://schemas.openxmlformats.org/officeDocument/2006/relationships/slide" Target="/ppt/slides/slide2.xml" Id="Ra9f6d567902c451f" /><Relationship Type="http://schemas.openxmlformats.org/officeDocument/2006/relationships/slide" Target="/ppt/slides/slide3.xml" Id="Rd6d3285487f94e47" /><Relationship Type="http://schemas.openxmlformats.org/officeDocument/2006/relationships/slide" Target="/ppt/slides/slide4.xml" Id="R6429ff958a1d454e" /><Relationship Type="http://schemas.openxmlformats.org/officeDocument/2006/relationships/slide" Target="/ppt/slides/slide5.xml" Id="Rf2ea1907c98843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d838a61d244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af46866c54b60" /><Relationship Type="http://schemas.openxmlformats.org/officeDocument/2006/relationships/theme" Target="/ppt/slideMasters/theme/theme1.xml" Id="Refbc8935fd1b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baf46866c54b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a1988e2d3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227b96b724a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a35560b7c4f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3b385afbe4e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464e5075a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FÅVANG VARETAXI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FÅVANG VARETAXI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981 598 628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FÅVANG VARETAXI AS</a:t>
            </a:r>
          </a:p>
        </p:txBody>
      </p:sp>
    </p:spTree>
  </p:cSld>
  <p:clrMapOvr>
    <a:masterClrMapping xmlns:a="http://schemas.openxmlformats.org/drawingml/2006/main"/>
  </p:clrMapOvr>
</p:sld>
</file>