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3cb64f262a47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08f2da88fc426d"/>
  </p:sldMasterIdLst>
  <p:sldIdLst>
    <p:sldId xmlns:r="http://schemas.openxmlformats.org/officeDocument/2006/relationships" id="256" r:id="R2eb351362b294bed"/>
    <p:sldId xmlns:r="http://schemas.openxmlformats.org/officeDocument/2006/relationships" id="257" r:id="Rfb45370658654aeb"/>
    <p:sldId xmlns:r="http://schemas.openxmlformats.org/officeDocument/2006/relationships" id="258" r:id="Rd7863feddfc04271"/>
    <p:sldId xmlns:r="http://schemas.openxmlformats.org/officeDocument/2006/relationships" id="259" r:id="R6c85b0e348ed4246"/>
    <p:sldId xmlns:r="http://schemas.openxmlformats.org/officeDocument/2006/relationships" id="260" r:id="R897cad0ccbe34275"/>
    <p:sldId xmlns:r="http://schemas.openxmlformats.org/officeDocument/2006/relationships" id="261" r:id="R8849081535174949"/>
    <p:sldId xmlns:r="http://schemas.openxmlformats.org/officeDocument/2006/relationships" id="262" r:id="Rc30b7ca7eae046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8f2da88fc426d" /><Relationship Type="http://schemas.openxmlformats.org/officeDocument/2006/relationships/slide" Target="/ppt/slides/slide1.xml" Id="R2eb351362b294bed" /><Relationship Type="http://schemas.openxmlformats.org/officeDocument/2006/relationships/slide" Target="/ppt/slides/slide2.xml" Id="Rfb45370658654aeb" /><Relationship Type="http://schemas.openxmlformats.org/officeDocument/2006/relationships/slide" Target="/ppt/slides/slide3.xml" Id="Rd7863feddfc04271" /><Relationship Type="http://schemas.openxmlformats.org/officeDocument/2006/relationships/slide" Target="/ppt/slides/slide4.xml" Id="R6c85b0e348ed4246" /><Relationship Type="http://schemas.openxmlformats.org/officeDocument/2006/relationships/slide" Target="/ppt/slides/slide5.xml" Id="R897cad0ccbe34275" /><Relationship Type="http://schemas.openxmlformats.org/officeDocument/2006/relationships/slide" Target="/ppt/slides/slide6.xml" Id="R8849081535174949" /><Relationship Type="http://schemas.openxmlformats.org/officeDocument/2006/relationships/slide" Target="/ppt/slides/slide7.xml" Id="Rc30b7ca7eae046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cda5ead66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a7e7d397b4805" /><Relationship Type="http://schemas.openxmlformats.org/officeDocument/2006/relationships/theme" Target="/ppt/slideMasters/theme/theme1.xml" Id="R3070ef7233bb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aa7e7d397b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6f684bfd441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50f6713f94a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f9de0bba4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6121fe51f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763c18c564c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14f71536745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d349f872140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REGNSKAPSKONTOR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13 594 515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3 299 294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ADMENTO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981 593 669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