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5ed181d1374d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807f2dd2dd4c5a"/>
  </p:sldMasterIdLst>
  <p:sldIdLst>
    <p:sldId xmlns:r="http://schemas.openxmlformats.org/officeDocument/2006/relationships" id="256" r:id="R4d61d982023f460f"/>
    <p:sldId xmlns:r="http://schemas.openxmlformats.org/officeDocument/2006/relationships" id="257" r:id="R8ec49f4691d341b8"/>
    <p:sldId xmlns:r="http://schemas.openxmlformats.org/officeDocument/2006/relationships" id="258" r:id="R0fea0ca458d84df5"/>
    <p:sldId xmlns:r="http://schemas.openxmlformats.org/officeDocument/2006/relationships" id="259" r:id="R366184e9d7984c4b"/>
    <p:sldId xmlns:r="http://schemas.openxmlformats.org/officeDocument/2006/relationships" id="260" r:id="Rbacca3cb3c9c4a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07f2dd2dd4c5a" /><Relationship Type="http://schemas.openxmlformats.org/officeDocument/2006/relationships/slide" Target="/ppt/slides/slide1.xml" Id="R4d61d982023f460f" /><Relationship Type="http://schemas.openxmlformats.org/officeDocument/2006/relationships/slide" Target="/ppt/slides/slide2.xml" Id="R8ec49f4691d341b8" /><Relationship Type="http://schemas.openxmlformats.org/officeDocument/2006/relationships/slide" Target="/ppt/slides/slide3.xml" Id="R0fea0ca458d84df5" /><Relationship Type="http://schemas.openxmlformats.org/officeDocument/2006/relationships/slide" Target="/ppt/slides/slide4.xml" Id="R366184e9d7984c4b" /><Relationship Type="http://schemas.openxmlformats.org/officeDocument/2006/relationships/slide" Target="/ppt/slides/slide5.xml" Id="Rbacca3cb3c9c4a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c82b0afc742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0d89738ba4092" /><Relationship Type="http://schemas.openxmlformats.org/officeDocument/2006/relationships/theme" Target="/ppt/slideMasters/theme/theme1.xml" Id="Rc4185374e64d45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e0d89738ba40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fe672693649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883086b054e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0a124f0f64b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77d11b85d49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ef52f91ed49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HENRIK BLEKEN 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BLEKEN 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BLEKEN RUD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BLEKEN 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BLEKEN 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BLEKEN 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Hvervagutua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981 548 817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BLEKEN RUD</a:t>
            </a:r>
          </a:p>
        </p:txBody>
      </p:sp>
    </p:spTree>
  </p:cSld>
  <p:clrMapOvr>
    <a:masterClrMapping xmlns:a="http://schemas.openxmlformats.org/drawingml/2006/main"/>
  </p:clrMapOvr>
</p:sld>
</file>