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676a2c94ea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8d03e25b04252"/>
  </p:sldMasterIdLst>
  <p:sldIdLst>
    <p:sldId xmlns:r="http://schemas.openxmlformats.org/officeDocument/2006/relationships" id="256" r:id="Rbe78bbd7d8b44442"/>
    <p:sldId xmlns:r="http://schemas.openxmlformats.org/officeDocument/2006/relationships" id="257" r:id="R7dab97b9f0f34811"/>
    <p:sldId xmlns:r="http://schemas.openxmlformats.org/officeDocument/2006/relationships" id="258" r:id="Rc643d4e8148d4342"/>
    <p:sldId xmlns:r="http://schemas.openxmlformats.org/officeDocument/2006/relationships" id="259" r:id="R6faf5dbd056944dc"/>
    <p:sldId xmlns:r="http://schemas.openxmlformats.org/officeDocument/2006/relationships" id="260" r:id="Rf836bba01bdf4d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8d03e25b04252" /><Relationship Type="http://schemas.openxmlformats.org/officeDocument/2006/relationships/slide" Target="/ppt/slides/slide1.xml" Id="Rbe78bbd7d8b44442" /><Relationship Type="http://schemas.openxmlformats.org/officeDocument/2006/relationships/slide" Target="/ppt/slides/slide2.xml" Id="R7dab97b9f0f34811" /><Relationship Type="http://schemas.openxmlformats.org/officeDocument/2006/relationships/slide" Target="/ppt/slides/slide3.xml" Id="Rc643d4e8148d4342" /><Relationship Type="http://schemas.openxmlformats.org/officeDocument/2006/relationships/slide" Target="/ppt/slides/slide4.xml" Id="R6faf5dbd056944dc" /><Relationship Type="http://schemas.openxmlformats.org/officeDocument/2006/relationships/slide" Target="/ppt/slides/slide5.xml" Id="Rf836bba01bdf4d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5b0d7fbd5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34d7014ab45ba" /><Relationship Type="http://schemas.openxmlformats.org/officeDocument/2006/relationships/theme" Target="/ppt/slideMasters/theme/theme1.xml" Id="R1ea38ff2f0a748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c34d7014ab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d27e3443a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5e16babda4f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a1f67cc23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28ce1ccf7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50e7cd45f40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MODELLUTVIKLING WAARUM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MODELLUTVIKLING WAARUM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981 506 316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MODELLUTVIKLING WAARUM AS</a:t>
            </a:r>
          </a:p>
        </p:txBody>
      </p:sp>
    </p:spTree>
  </p:cSld>
  <p:clrMapOvr>
    <a:masterClrMapping xmlns:a="http://schemas.openxmlformats.org/drawingml/2006/main"/>
  </p:clrMapOvr>
</p:sld>
</file>