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1774f65754d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6473199ce54a89"/>
  </p:sldMasterIdLst>
  <p:sldIdLst>
    <p:sldId xmlns:r="http://schemas.openxmlformats.org/officeDocument/2006/relationships" id="256" r:id="R11c99396a9354589"/>
    <p:sldId xmlns:r="http://schemas.openxmlformats.org/officeDocument/2006/relationships" id="257" r:id="R7e43c03c4f254671"/>
    <p:sldId xmlns:r="http://schemas.openxmlformats.org/officeDocument/2006/relationships" id="258" r:id="R89c57894f12c478d"/>
    <p:sldId xmlns:r="http://schemas.openxmlformats.org/officeDocument/2006/relationships" id="259" r:id="R9ffdd24743544dfc"/>
    <p:sldId xmlns:r="http://schemas.openxmlformats.org/officeDocument/2006/relationships" id="260" r:id="Rcaf904936a4e4804"/>
    <p:sldId xmlns:r="http://schemas.openxmlformats.org/officeDocument/2006/relationships" id="261" r:id="R658f43b746bd4de5"/>
    <p:sldId xmlns:r="http://schemas.openxmlformats.org/officeDocument/2006/relationships" id="262" r:id="R30f19d44fad440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473199ce54a89" /><Relationship Type="http://schemas.openxmlformats.org/officeDocument/2006/relationships/slide" Target="/ppt/slides/slide1.xml" Id="R11c99396a9354589" /><Relationship Type="http://schemas.openxmlformats.org/officeDocument/2006/relationships/slide" Target="/ppt/slides/slide2.xml" Id="R7e43c03c4f254671" /><Relationship Type="http://schemas.openxmlformats.org/officeDocument/2006/relationships/slide" Target="/ppt/slides/slide3.xml" Id="R89c57894f12c478d" /><Relationship Type="http://schemas.openxmlformats.org/officeDocument/2006/relationships/slide" Target="/ppt/slides/slide4.xml" Id="R9ffdd24743544dfc" /><Relationship Type="http://schemas.openxmlformats.org/officeDocument/2006/relationships/slide" Target="/ppt/slides/slide5.xml" Id="Rcaf904936a4e4804" /><Relationship Type="http://schemas.openxmlformats.org/officeDocument/2006/relationships/slide" Target="/ppt/slides/slide6.xml" Id="R658f43b746bd4de5" /><Relationship Type="http://schemas.openxmlformats.org/officeDocument/2006/relationships/slide" Target="/ppt/slides/slide7.xml" Id="R30f19d44fad440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2d9b735c343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93aca715c4200" /><Relationship Type="http://schemas.openxmlformats.org/officeDocument/2006/relationships/theme" Target="/ppt/slideMasters/theme/theme1.xml" Id="R56e4e931166d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93aca715c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3da79e0db40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2e6377a81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3320f20c74c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db19693c24c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7a458c983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d0b70d07f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8ac179964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GRIMSTAD MIN 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MIN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MIN BY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MIN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MIN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MIN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2 237 487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4 608 751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MIN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MIN BY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SCALA ODDEN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SKALLEBERG EIENDOM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 EIENDOMSUTVIKLING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HERLIGHED AS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MIN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04 29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post@grimstadminby.no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981 490 126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MIN BY AS</a:t>
            </a:r>
          </a:p>
        </p:txBody>
      </p:sp>
    </p:spTree>
  </p:cSld>
  <p:clrMapOvr>
    <a:masterClrMapping xmlns:a="http://schemas.openxmlformats.org/drawingml/2006/main"/>
  </p:clrMapOvr>
</p:sld>
</file>