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e646faca74f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eaed226f354aa5"/>
  </p:sldMasterIdLst>
  <p:sldIdLst>
    <p:sldId xmlns:r="http://schemas.openxmlformats.org/officeDocument/2006/relationships" id="256" r:id="Rfa10e891b0b245c8"/>
    <p:sldId xmlns:r="http://schemas.openxmlformats.org/officeDocument/2006/relationships" id="257" r:id="R0a034219130841f2"/>
    <p:sldId xmlns:r="http://schemas.openxmlformats.org/officeDocument/2006/relationships" id="258" r:id="R0277f6f72d5e43b0"/>
    <p:sldId xmlns:r="http://schemas.openxmlformats.org/officeDocument/2006/relationships" id="259" r:id="R997cc60ced314e9d"/>
    <p:sldId xmlns:r="http://schemas.openxmlformats.org/officeDocument/2006/relationships" id="260" r:id="Rde735c796a1348d9"/>
    <p:sldId xmlns:r="http://schemas.openxmlformats.org/officeDocument/2006/relationships" id="261" r:id="R49834bb0768b49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aed226f354aa5" /><Relationship Type="http://schemas.openxmlformats.org/officeDocument/2006/relationships/slide" Target="/ppt/slides/slide1.xml" Id="Rfa10e891b0b245c8" /><Relationship Type="http://schemas.openxmlformats.org/officeDocument/2006/relationships/slide" Target="/ppt/slides/slide2.xml" Id="R0a034219130841f2" /><Relationship Type="http://schemas.openxmlformats.org/officeDocument/2006/relationships/slide" Target="/ppt/slides/slide3.xml" Id="R0277f6f72d5e43b0" /><Relationship Type="http://schemas.openxmlformats.org/officeDocument/2006/relationships/slide" Target="/ppt/slides/slide4.xml" Id="R997cc60ced314e9d" /><Relationship Type="http://schemas.openxmlformats.org/officeDocument/2006/relationships/slide" Target="/ppt/slides/slide5.xml" Id="Rde735c796a1348d9" /><Relationship Type="http://schemas.openxmlformats.org/officeDocument/2006/relationships/slide" Target="/ppt/slides/slide6.xml" Id="R49834bb0768b49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ef838413940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d5f289ca74add" /><Relationship Type="http://schemas.openxmlformats.org/officeDocument/2006/relationships/theme" Target="/ppt/slideMasters/theme/theme1.xml" Id="R86c88f1433464a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6d5f289ca74a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0b95c3baf4c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1db0dda0d42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b088639ea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2dd6e1c8d4c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84f0771124a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a59e48ea949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LOGEN 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LOGEN 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