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8411878af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213c18844a47fe"/>
  </p:sldMasterIdLst>
  <p:sldIdLst>
    <p:sldId xmlns:r="http://schemas.openxmlformats.org/officeDocument/2006/relationships" id="256" r:id="Rd12fc59ceb664fc4"/>
    <p:sldId xmlns:r="http://schemas.openxmlformats.org/officeDocument/2006/relationships" id="257" r:id="R3b05d1eaada04ae0"/>
    <p:sldId xmlns:r="http://schemas.openxmlformats.org/officeDocument/2006/relationships" id="258" r:id="Reb6c8dd4af7546e9"/>
    <p:sldId xmlns:r="http://schemas.openxmlformats.org/officeDocument/2006/relationships" id="259" r:id="Ra607f8773410432d"/>
    <p:sldId xmlns:r="http://schemas.openxmlformats.org/officeDocument/2006/relationships" id="260" r:id="R3a23defadd46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13c18844a47fe" /><Relationship Type="http://schemas.openxmlformats.org/officeDocument/2006/relationships/slide" Target="/ppt/slides/slide1.xml" Id="Rd12fc59ceb664fc4" /><Relationship Type="http://schemas.openxmlformats.org/officeDocument/2006/relationships/slide" Target="/ppt/slides/slide2.xml" Id="R3b05d1eaada04ae0" /><Relationship Type="http://schemas.openxmlformats.org/officeDocument/2006/relationships/slide" Target="/ppt/slides/slide3.xml" Id="Reb6c8dd4af7546e9" /><Relationship Type="http://schemas.openxmlformats.org/officeDocument/2006/relationships/slide" Target="/ppt/slides/slide4.xml" Id="Ra607f8773410432d" /><Relationship Type="http://schemas.openxmlformats.org/officeDocument/2006/relationships/slide" Target="/ppt/slides/slide5.xml" Id="R3a23defadd46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2977ca6a0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1f00e4e134f8b" /><Relationship Type="http://schemas.openxmlformats.org/officeDocument/2006/relationships/theme" Target="/ppt/slideMasters/theme/theme1.xml" Id="Rab74c2d983d1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1f00e4e13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2c7e109b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a5c96eea8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67200718a40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bbbbd4155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0fdff8edf40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HØGÅS BARNEGÅRD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 BARNEGÅRD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 BARNEGÅRD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 BARNEGÅRD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 BARNEGÅRD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 BARNEGÅRD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981 484 622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 BARNEGÅRD AS</a:t>
            </a:r>
          </a:p>
        </p:txBody>
      </p:sp>
    </p:spTree>
  </p:cSld>
  <p:clrMapOvr>
    <a:masterClrMapping xmlns:a="http://schemas.openxmlformats.org/drawingml/2006/main"/>
  </p:clrMapOvr>
</p:sld>
</file>