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14ca65448e4f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c3925799f4d34"/>
  </p:sldMasterIdLst>
  <p:sldIdLst>
    <p:sldId xmlns:r="http://schemas.openxmlformats.org/officeDocument/2006/relationships" id="256" r:id="Rfc85ff6e42ec4f39"/>
    <p:sldId xmlns:r="http://schemas.openxmlformats.org/officeDocument/2006/relationships" id="257" r:id="Rc5107407cbc74071"/>
    <p:sldId xmlns:r="http://schemas.openxmlformats.org/officeDocument/2006/relationships" id="258" r:id="R675db83cc49c4d8f"/>
    <p:sldId xmlns:r="http://schemas.openxmlformats.org/officeDocument/2006/relationships" id="259" r:id="Rfc3697dcdd654cd4"/>
    <p:sldId xmlns:r="http://schemas.openxmlformats.org/officeDocument/2006/relationships" id="260" r:id="R674bae53880741e3"/>
    <p:sldId xmlns:r="http://schemas.openxmlformats.org/officeDocument/2006/relationships" id="261" r:id="R34c6b7e06aa5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c3925799f4d34" /><Relationship Type="http://schemas.openxmlformats.org/officeDocument/2006/relationships/slide" Target="/ppt/slides/slide1.xml" Id="Rfc85ff6e42ec4f39" /><Relationship Type="http://schemas.openxmlformats.org/officeDocument/2006/relationships/slide" Target="/ppt/slides/slide2.xml" Id="Rc5107407cbc74071" /><Relationship Type="http://schemas.openxmlformats.org/officeDocument/2006/relationships/slide" Target="/ppt/slides/slide3.xml" Id="R675db83cc49c4d8f" /><Relationship Type="http://schemas.openxmlformats.org/officeDocument/2006/relationships/slide" Target="/ppt/slides/slide4.xml" Id="Rfc3697dcdd654cd4" /><Relationship Type="http://schemas.openxmlformats.org/officeDocument/2006/relationships/slide" Target="/ppt/slides/slide5.xml" Id="R674bae53880741e3" /><Relationship Type="http://schemas.openxmlformats.org/officeDocument/2006/relationships/slide" Target="/ppt/slides/slide6.xml" Id="R34c6b7e06aa5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2b2a20c9a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c5c120944203" /><Relationship Type="http://schemas.openxmlformats.org/officeDocument/2006/relationships/theme" Target="/ppt/slideMasters/theme/theme1.xml" Id="R49b754ed6bcc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ec5c12094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87dd93d0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4012476f34c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46cdb36a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ca742f086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d53c04b64e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1a6562acb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