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503cc2f7b742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44158e9a024b6a"/>
  </p:sldMasterIdLst>
  <p:sldIdLst>
    <p:sldId xmlns:r="http://schemas.openxmlformats.org/officeDocument/2006/relationships" id="256" r:id="Rf2e5b9b28b1c461b"/>
    <p:sldId xmlns:r="http://schemas.openxmlformats.org/officeDocument/2006/relationships" id="257" r:id="R61ef0cbf14b74bb1"/>
    <p:sldId xmlns:r="http://schemas.openxmlformats.org/officeDocument/2006/relationships" id="258" r:id="R087faa39d0564043"/>
    <p:sldId xmlns:r="http://schemas.openxmlformats.org/officeDocument/2006/relationships" id="259" r:id="Rcaf937080ac34e62"/>
    <p:sldId xmlns:r="http://schemas.openxmlformats.org/officeDocument/2006/relationships" id="260" r:id="R7ced5a78570541e3"/>
    <p:sldId xmlns:r="http://schemas.openxmlformats.org/officeDocument/2006/relationships" id="261" r:id="R6a14fe8bc9a94a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44158e9a024b6a" /><Relationship Type="http://schemas.openxmlformats.org/officeDocument/2006/relationships/slide" Target="/ppt/slides/slide1.xml" Id="Rf2e5b9b28b1c461b" /><Relationship Type="http://schemas.openxmlformats.org/officeDocument/2006/relationships/slide" Target="/ppt/slides/slide2.xml" Id="R61ef0cbf14b74bb1" /><Relationship Type="http://schemas.openxmlformats.org/officeDocument/2006/relationships/slide" Target="/ppt/slides/slide3.xml" Id="R087faa39d0564043" /><Relationship Type="http://schemas.openxmlformats.org/officeDocument/2006/relationships/slide" Target="/ppt/slides/slide4.xml" Id="Rcaf937080ac34e62" /><Relationship Type="http://schemas.openxmlformats.org/officeDocument/2006/relationships/slide" Target="/ppt/slides/slide5.xml" Id="R7ced5a78570541e3" /><Relationship Type="http://schemas.openxmlformats.org/officeDocument/2006/relationships/slide" Target="/ppt/slides/slide6.xml" Id="R6a14fe8bc9a94a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c5c9b4f1f842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df105776f4623" /><Relationship Type="http://schemas.openxmlformats.org/officeDocument/2006/relationships/theme" Target="/ppt/slideMasters/theme/theme1.xml" Id="R976ef375044948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ddf105776f46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c4b733ca943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22955a94f40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9795a288e4d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8c1166a2642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b4610056b4c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d0c35b3d34a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CARE OF CONCEPTS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981 472 721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