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38c8565e1f47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864fa2b8a44473"/>
  </p:sldMasterIdLst>
  <p:sldIdLst>
    <p:sldId xmlns:r="http://schemas.openxmlformats.org/officeDocument/2006/relationships" id="256" r:id="R7f54053b6c224f4b"/>
    <p:sldId xmlns:r="http://schemas.openxmlformats.org/officeDocument/2006/relationships" id="257" r:id="Re8338616f84348bd"/>
    <p:sldId xmlns:r="http://schemas.openxmlformats.org/officeDocument/2006/relationships" id="258" r:id="Rc81e4a624c19420f"/>
    <p:sldId xmlns:r="http://schemas.openxmlformats.org/officeDocument/2006/relationships" id="259" r:id="R07206bfae8d74eea"/>
    <p:sldId xmlns:r="http://schemas.openxmlformats.org/officeDocument/2006/relationships" id="260" r:id="Rf6f9e3bc773a4636"/>
    <p:sldId xmlns:r="http://schemas.openxmlformats.org/officeDocument/2006/relationships" id="261" r:id="R1f17068d70d94867"/>
    <p:sldId xmlns:r="http://schemas.openxmlformats.org/officeDocument/2006/relationships" id="262" r:id="R0229578adb2941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864fa2b8a44473" /><Relationship Type="http://schemas.openxmlformats.org/officeDocument/2006/relationships/slide" Target="/ppt/slides/slide1.xml" Id="R7f54053b6c224f4b" /><Relationship Type="http://schemas.openxmlformats.org/officeDocument/2006/relationships/slide" Target="/ppt/slides/slide2.xml" Id="Re8338616f84348bd" /><Relationship Type="http://schemas.openxmlformats.org/officeDocument/2006/relationships/slide" Target="/ppt/slides/slide3.xml" Id="Rc81e4a624c19420f" /><Relationship Type="http://schemas.openxmlformats.org/officeDocument/2006/relationships/slide" Target="/ppt/slides/slide4.xml" Id="R07206bfae8d74eea" /><Relationship Type="http://schemas.openxmlformats.org/officeDocument/2006/relationships/slide" Target="/ppt/slides/slide5.xml" Id="Rf6f9e3bc773a4636" /><Relationship Type="http://schemas.openxmlformats.org/officeDocument/2006/relationships/slide" Target="/ppt/slides/slide6.xml" Id="R1f17068d70d94867" /><Relationship Type="http://schemas.openxmlformats.org/officeDocument/2006/relationships/slide" Target="/ppt/slides/slide7.xml" Id="R0229578adb2941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45a7c32a2c47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8b1d989834dec" /><Relationship Type="http://schemas.openxmlformats.org/officeDocument/2006/relationships/theme" Target="/ppt/slideMasters/theme/theme1.xml" Id="R92c5e1959f804b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38b1d989834d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a8ebedd1f41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6ca373a2541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1d8d943d846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093e3f77e46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cdf65081049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b0eff3e814c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66d7b5a0745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LAKK OG SERVICESENTER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LAKK OG SERVICESENTER AS ble etablert [år] og holder til i Tysnes.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860 373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188 180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149 220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581 028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854 173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FRANK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5680 Tysnes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981 442 075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LAKK OG SERVICESENTER AS</a:t>
            </a:r>
          </a:p>
        </p:txBody>
      </p:sp>
    </p:spTree>
  </p:cSld>
  <p:clrMapOvr>
    <a:masterClrMapping xmlns:a="http://schemas.openxmlformats.org/drawingml/2006/main"/>
  </p:clrMapOvr>
</p:sld>
</file>