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05fd836a2845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ebfc7af8bc4cda"/>
  </p:sldMasterIdLst>
  <p:sldIdLst>
    <p:sldId xmlns:r="http://schemas.openxmlformats.org/officeDocument/2006/relationships" id="256" r:id="Re65c0b2daff94a57"/>
    <p:sldId xmlns:r="http://schemas.openxmlformats.org/officeDocument/2006/relationships" id="257" r:id="Rcb1f1548ec8d4503"/>
    <p:sldId xmlns:r="http://schemas.openxmlformats.org/officeDocument/2006/relationships" id="258" r:id="R50754b5fdd5c4711"/>
    <p:sldId xmlns:r="http://schemas.openxmlformats.org/officeDocument/2006/relationships" id="259" r:id="Rce9e135a10744cbc"/>
    <p:sldId xmlns:r="http://schemas.openxmlformats.org/officeDocument/2006/relationships" id="260" r:id="Rf854d49e8ec846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ebfc7af8bc4cda" /><Relationship Type="http://schemas.openxmlformats.org/officeDocument/2006/relationships/slide" Target="/ppt/slides/slide1.xml" Id="Re65c0b2daff94a57" /><Relationship Type="http://schemas.openxmlformats.org/officeDocument/2006/relationships/slide" Target="/ppt/slides/slide2.xml" Id="Rcb1f1548ec8d4503" /><Relationship Type="http://schemas.openxmlformats.org/officeDocument/2006/relationships/slide" Target="/ppt/slides/slide3.xml" Id="R50754b5fdd5c4711" /><Relationship Type="http://schemas.openxmlformats.org/officeDocument/2006/relationships/slide" Target="/ppt/slides/slide4.xml" Id="Rce9e135a10744cbc" /><Relationship Type="http://schemas.openxmlformats.org/officeDocument/2006/relationships/slide" Target="/ppt/slides/slide5.xml" Id="Rf854d49e8ec846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436f5b792e44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f0f1dafae4697" /><Relationship Type="http://schemas.openxmlformats.org/officeDocument/2006/relationships/theme" Target="/ppt/slideMasters/theme/theme1.xml" Id="R856f55c52fac4a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df0f1dafae46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d831b50e942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8a60c733e4d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e9a2916f341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6854da1c54f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d25cb766145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TØNSBERGS TURNFORENING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TØNSBERGS TURNFORENING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TØNSBERGS TURNFORENING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TØNSBERGS TURNFORENING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TØNSBERGS TURNFORENING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TØNSBERGS TURNFORENING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Messehuset, Stenmalveien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3111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mail@tonsbergsturn.no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www.tonsbergsturn.no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981 440 285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TØNSBERGS TURNFORENING</a:t>
            </a:r>
          </a:p>
        </p:txBody>
      </p:sp>
    </p:spTree>
  </p:cSld>
  <p:clrMapOvr>
    <a:masterClrMapping xmlns:a="http://schemas.openxmlformats.org/drawingml/2006/main"/>
  </p:clrMapOvr>
</p:sld>
</file>