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82996a7d134d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5c8c12d3e24657"/>
  </p:sldMasterIdLst>
  <p:sldIdLst>
    <p:sldId xmlns:r="http://schemas.openxmlformats.org/officeDocument/2006/relationships" id="256" r:id="Re22b022256b6473f"/>
    <p:sldId xmlns:r="http://schemas.openxmlformats.org/officeDocument/2006/relationships" id="257" r:id="R6d4b2a6e51464c5a"/>
    <p:sldId xmlns:r="http://schemas.openxmlformats.org/officeDocument/2006/relationships" id="258" r:id="Rf8badaceb18d4897"/>
    <p:sldId xmlns:r="http://schemas.openxmlformats.org/officeDocument/2006/relationships" id="259" r:id="R5dceec81d2de4a18"/>
    <p:sldId xmlns:r="http://schemas.openxmlformats.org/officeDocument/2006/relationships" id="260" r:id="Ra41d1579973740c3"/>
    <p:sldId xmlns:r="http://schemas.openxmlformats.org/officeDocument/2006/relationships" id="261" r:id="Rbfee62695c64424a"/>
    <p:sldId xmlns:r="http://schemas.openxmlformats.org/officeDocument/2006/relationships" id="262" r:id="Refcb6465568345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5c8c12d3e24657" /><Relationship Type="http://schemas.openxmlformats.org/officeDocument/2006/relationships/slide" Target="/ppt/slides/slide1.xml" Id="Re22b022256b6473f" /><Relationship Type="http://schemas.openxmlformats.org/officeDocument/2006/relationships/slide" Target="/ppt/slides/slide2.xml" Id="R6d4b2a6e51464c5a" /><Relationship Type="http://schemas.openxmlformats.org/officeDocument/2006/relationships/slide" Target="/ppt/slides/slide3.xml" Id="Rf8badaceb18d4897" /><Relationship Type="http://schemas.openxmlformats.org/officeDocument/2006/relationships/slide" Target="/ppt/slides/slide4.xml" Id="R5dceec81d2de4a18" /><Relationship Type="http://schemas.openxmlformats.org/officeDocument/2006/relationships/slide" Target="/ppt/slides/slide5.xml" Id="Ra41d1579973740c3" /><Relationship Type="http://schemas.openxmlformats.org/officeDocument/2006/relationships/slide" Target="/ppt/slides/slide6.xml" Id="Rbfee62695c64424a" /><Relationship Type="http://schemas.openxmlformats.org/officeDocument/2006/relationships/slide" Target="/ppt/slides/slide7.xml" Id="Refcb6465568345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00def3e1dd49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7a76fb79f64bb6" /><Relationship Type="http://schemas.openxmlformats.org/officeDocument/2006/relationships/theme" Target="/ppt/slideMasters/theme/theme1.xml" Id="R1815b6dfc76c41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7a76fb79f64bb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62a695e50a44a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856d92ee44f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a3aea163d740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1725a29b4c41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36bd52237846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fec7baf9048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d211bbd714e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ROLF OG RONNY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ROLF OG RONNY MASKIN AS ble etablert [år] og holder til i Ljørdalen.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316 115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−155 149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−151 857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1 740 562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3 600 942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HOLMSTRØM ROLF INGE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LANS RONNY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Støavegen 131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2425 Ljørdalen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45 55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981 439 821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ROLF OG RONNY MASKIN AS</a:t>
            </a:r>
          </a:p>
        </p:txBody>
      </p:sp>
    </p:spTree>
  </p:cSld>
  <p:clrMapOvr>
    <a:masterClrMapping xmlns:a="http://schemas.openxmlformats.org/drawingml/2006/main"/>
  </p:clrMapOvr>
</p:sld>
</file>