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49f6a6ca0544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3d8025b4524de0"/>
  </p:sldMasterIdLst>
  <p:sldIdLst>
    <p:sldId xmlns:r="http://schemas.openxmlformats.org/officeDocument/2006/relationships" id="256" r:id="R38d735b10d864fc8"/>
    <p:sldId xmlns:r="http://schemas.openxmlformats.org/officeDocument/2006/relationships" id="257" r:id="Rac6de9e9f26d4e2c"/>
    <p:sldId xmlns:r="http://schemas.openxmlformats.org/officeDocument/2006/relationships" id="258" r:id="R7c035ac481744a45"/>
    <p:sldId xmlns:r="http://schemas.openxmlformats.org/officeDocument/2006/relationships" id="259" r:id="Re2bc07f871cc45ae"/>
    <p:sldId xmlns:r="http://schemas.openxmlformats.org/officeDocument/2006/relationships" id="260" r:id="R84c8fa8291c84007"/>
    <p:sldId xmlns:r="http://schemas.openxmlformats.org/officeDocument/2006/relationships" id="261" r:id="Raacd0ca4c93d4f58"/>
    <p:sldId xmlns:r="http://schemas.openxmlformats.org/officeDocument/2006/relationships" id="262" r:id="R201e41d0bcb447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3d8025b4524de0" /><Relationship Type="http://schemas.openxmlformats.org/officeDocument/2006/relationships/slide" Target="/ppt/slides/slide1.xml" Id="R38d735b10d864fc8" /><Relationship Type="http://schemas.openxmlformats.org/officeDocument/2006/relationships/slide" Target="/ppt/slides/slide2.xml" Id="Rac6de9e9f26d4e2c" /><Relationship Type="http://schemas.openxmlformats.org/officeDocument/2006/relationships/slide" Target="/ppt/slides/slide3.xml" Id="R7c035ac481744a45" /><Relationship Type="http://schemas.openxmlformats.org/officeDocument/2006/relationships/slide" Target="/ppt/slides/slide4.xml" Id="Re2bc07f871cc45ae" /><Relationship Type="http://schemas.openxmlformats.org/officeDocument/2006/relationships/slide" Target="/ppt/slides/slide5.xml" Id="R84c8fa8291c84007" /><Relationship Type="http://schemas.openxmlformats.org/officeDocument/2006/relationships/slide" Target="/ppt/slides/slide6.xml" Id="Raacd0ca4c93d4f58" /><Relationship Type="http://schemas.openxmlformats.org/officeDocument/2006/relationships/slide" Target="/ppt/slides/slide7.xml" Id="R201e41d0bcb447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b5356447d949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744c1f63040ca" /><Relationship Type="http://schemas.openxmlformats.org/officeDocument/2006/relationships/theme" Target="/ppt/slideMasters/theme/theme1.xml" Id="R07263451d7a143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c744c1f63040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6172b81d84d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7922c19c24d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a0bd96b3945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a343f57554d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b2e5251ad4a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8e9a2b76b4e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41ed7a9664c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SIGVART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SIGVART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SIGVART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SIGVART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SIGVART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SIGVART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40 097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SIGVART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GRORUD SIGVART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SIGVART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981 429 451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SIGVART INVEST AS</a:t>
            </a:r>
          </a:p>
        </p:txBody>
      </p:sp>
    </p:spTree>
  </p:cSld>
  <p:clrMapOvr>
    <a:masterClrMapping xmlns:a="http://schemas.openxmlformats.org/drawingml/2006/main"/>
  </p:clrMapOvr>
</p:sld>
</file>