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f6f43642d2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c84c01afc4966"/>
  </p:sldMasterIdLst>
  <p:sldIdLst>
    <p:sldId xmlns:r="http://schemas.openxmlformats.org/officeDocument/2006/relationships" id="256" r:id="R3da26ea005714d84"/>
    <p:sldId xmlns:r="http://schemas.openxmlformats.org/officeDocument/2006/relationships" id="257" r:id="Re55cbb895343499a"/>
    <p:sldId xmlns:r="http://schemas.openxmlformats.org/officeDocument/2006/relationships" id="258" r:id="R05920ef59a424cef"/>
    <p:sldId xmlns:r="http://schemas.openxmlformats.org/officeDocument/2006/relationships" id="259" r:id="R15704decc5dc46f3"/>
    <p:sldId xmlns:r="http://schemas.openxmlformats.org/officeDocument/2006/relationships" id="260" r:id="R2024fce0b6864f4a"/>
    <p:sldId xmlns:r="http://schemas.openxmlformats.org/officeDocument/2006/relationships" id="261" r:id="Re195e7d27dc34153"/>
    <p:sldId xmlns:r="http://schemas.openxmlformats.org/officeDocument/2006/relationships" id="262" r:id="Rdbf64973d0f6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c84c01afc4966" /><Relationship Type="http://schemas.openxmlformats.org/officeDocument/2006/relationships/slide" Target="/ppt/slides/slide1.xml" Id="R3da26ea005714d84" /><Relationship Type="http://schemas.openxmlformats.org/officeDocument/2006/relationships/slide" Target="/ppt/slides/slide2.xml" Id="Re55cbb895343499a" /><Relationship Type="http://schemas.openxmlformats.org/officeDocument/2006/relationships/slide" Target="/ppt/slides/slide3.xml" Id="R05920ef59a424cef" /><Relationship Type="http://schemas.openxmlformats.org/officeDocument/2006/relationships/slide" Target="/ppt/slides/slide4.xml" Id="R15704decc5dc46f3" /><Relationship Type="http://schemas.openxmlformats.org/officeDocument/2006/relationships/slide" Target="/ppt/slides/slide5.xml" Id="R2024fce0b6864f4a" /><Relationship Type="http://schemas.openxmlformats.org/officeDocument/2006/relationships/slide" Target="/ppt/slides/slide6.xml" Id="Re195e7d27dc34153" /><Relationship Type="http://schemas.openxmlformats.org/officeDocument/2006/relationships/slide" Target="/ppt/slides/slide7.xml" Id="Rdbf64973d0f6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e01bba4fc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e60d78cb454c" /><Relationship Type="http://schemas.openxmlformats.org/officeDocument/2006/relationships/theme" Target="/ppt/slideMasters/theme/theme1.xml" Id="R6945cf509804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fe60d78cb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0f0012f7647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85404b49e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6f04fe69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9baa4fa6f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aad41c60b43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7eef74c364e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231efe469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LABOREMUS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LABOREMUS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5 720 152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2 550 589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STINE E HESJEVIK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06 22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sjokanten@zoopost.no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981 400 577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AS</a:t>
            </a:r>
          </a:p>
        </p:txBody>
      </p:sp>
    </p:spTree>
  </p:cSld>
  <p:clrMapOvr>
    <a:masterClrMapping xmlns:a="http://schemas.openxmlformats.org/drawingml/2006/main"/>
  </p:clrMapOvr>
</p:sld>
</file>