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0cd0e253544c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912593993d4651"/>
  </p:sldMasterIdLst>
  <p:sldIdLst>
    <p:sldId xmlns:r="http://schemas.openxmlformats.org/officeDocument/2006/relationships" id="256" r:id="R9472834b295d4cdc"/>
    <p:sldId xmlns:r="http://schemas.openxmlformats.org/officeDocument/2006/relationships" id="257" r:id="R57edab63f19748bd"/>
    <p:sldId xmlns:r="http://schemas.openxmlformats.org/officeDocument/2006/relationships" id="258" r:id="Rcdffe5d499df4a0e"/>
    <p:sldId xmlns:r="http://schemas.openxmlformats.org/officeDocument/2006/relationships" id="259" r:id="R498a2c955db24c9b"/>
    <p:sldId xmlns:r="http://schemas.openxmlformats.org/officeDocument/2006/relationships" id="260" r:id="R2d4633b805f249b0"/>
    <p:sldId xmlns:r="http://schemas.openxmlformats.org/officeDocument/2006/relationships" id="261" r:id="R2e95e43baaf94bbd"/>
    <p:sldId xmlns:r="http://schemas.openxmlformats.org/officeDocument/2006/relationships" id="262" r:id="R68239700c4ed45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12593993d4651" /><Relationship Type="http://schemas.openxmlformats.org/officeDocument/2006/relationships/slide" Target="/ppt/slides/slide1.xml" Id="R9472834b295d4cdc" /><Relationship Type="http://schemas.openxmlformats.org/officeDocument/2006/relationships/slide" Target="/ppt/slides/slide2.xml" Id="R57edab63f19748bd" /><Relationship Type="http://schemas.openxmlformats.org/officeDocument/2006/relationships/slide" Target="/ppt/slides/slide3.xml" Id="Rcdffe5d499df4a0e" /><Relationship Type="http://schemas.openxmlformats.org/officeDocument/2006/relationships/slide" Target="/ppt/slides/slide4.xml" Id="R498a2c955db24c9b" /><Relationship Type="http://schemas.openxmlformats.org/officeDocument/2006/relationships/slide" Target="/ppt/slides/slide5.xml" Id="R2d4633b805f249b0" /><Relationship Type="http://schemas.openxmlformats.org/officeDocument/2006/relationships/slide" Target="/ppt/slides/slide6.xml" Id="R2e95e43baaf94bbd" /><Relationship Type="http://schemas.openxmlformats.org/officeDocument/2006/relationships/slide" Target="/ppt/slides/slide7.xml" Id="R68239700c4ed45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56b7a90da040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9ea590c494bd4" /><Relationship Type="http://schemas.openxmlformats.org/officeDocument/2006/relationships/theme" Target="/ppt/slideMasters/theme/theme1.xml" Id="R6d5566c0f08142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d9ea590c494b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b1f654e584b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2c0fb58ef44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6a1306f2349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a3cd821f947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efc317f6a49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a5fbf2ec24e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fa7cb501f4c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 SAP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SAP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 SAP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SAP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SAP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SAP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−742 202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SAP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PROSAP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SAP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981 394 178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SAP NORGE AS</a:t>
            </a:r>
          </a:p>
        </p:txBody>
      </p:sp>
    </p:spTree>
  </p:cSld>
  <p:clrMapOvr>
    <a:masterClrMapping xmlns:a="http://schemas.openxmlformats.org/drawingml/2006/main"/>
  </p:clrMapOvr>
</p:sld>
</file>