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9c3d180955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0576145364eee"/>
  </p:sldMasterIdLst>
  <p:sldIdLst>
    <p:sldId xmlns:r="http://schemas.openxmlformats.org/officeDocument/2006/relationships" id="256" r:id="R6c7f4a62e0d4491f"/>
    <p:sldId xmlns:r="http://schemas.openxmlformats.org/officeDocument/2006/relationships" id="257" r:id="Re70462f95e36442e"/>
    <p:sldId xmlns:r="http://schemas.openxmlformats.org/officeDocument/2006/relationships" id="258" r:id="Rcfc863fe89d2490b"/>
    <p:sldId xmlns:r="http://schemas.openxmlformats.org/officeDocument/2006/relationships" id="259" r:id="Rd94811772f664adc"/>
    <p:sldId xmlns:r="http://schemas.openxmlformats.org/officeDocument/2006/relationships" id="260" r:id="R906aa979f9544314"/>
    <p:sldId xmlns:r="http://schemas.openxmlformats.org/officeDocument/2006/relationships" id="261" r:id="Rd5794999a7b3450e"/>
    <p:sldId xmlns:r="http://schemas.openxmlformats.org/officeDocument/2006/relationships" id="262" r:id="R3728046e2cc84b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0576145364eee" /><Relationship Type="http://schemas.openxmlformats.org/officeDocument/2006/relationships/slide" Target="/ppt/slides/slide1.xml" Id="R6c7f4a62e0d4491f" /><Relationship Type="http://schemas.openxmlformats.org/officeDocument/2006/relationships/slide" Target="/ppt/slides/slide2.xml" Id="Re70462f95e36442e" /><Relationship Type="http://schemas.openxmlformats.org/officeDocument/2006/relationships/slide" Target="/ppt/slides/slide3.xml" Id="Rcfc863fe89d2490b" /><Relationship Type="http://schemas.openxmlformats.org/officeDocument/2006/relationships/slide" Target="/ppt/slides/slide4.xml" Id="Rd94811772f664adc" /><Relationship Type="http://schemas.openxmlformats.org/officeDocument/2006/relationships/slide" Target="/ppt/slides/slide5.xml" Id="R906aa979f9544314" /><Relationship Type="http://schemas.openxmlformats.org/officeDocument/2006/relationships/slide" Target="/ppt/slides/slide6.xml" Id="Rd5794999a7b3450e" /><Relationship Type="http://schemas.openxmlformats.org/officeDocument/2006/relationships/slide" Target="/ppt/slides/slide7.xml" Id="R3728046e2cc84b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f62250216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659dee1754356" /><Relationship Type="http://schemas.openxmlformats.org/officeDocument/2006/relationships/theme" Target="/ppt/slideMasters/theme/theme1.xml" Id="R82861dc22811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b659dee175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32086972c4c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4fce98fcc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cb255004646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ac3f9a2124a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e0496643c48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de99e632a46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9c160b1564d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LEOPARD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LEOPARD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7 609 558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169 019 550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170 010 007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BØHLER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17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981 330 331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