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fe7fe50a146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a2517903dd4c53"/>
  </p:sldMasterIdLst>
  <p:sldIdLst>
    <p:sldId xmlns:r="http://schemas.openxmlformats.org/officeDocument/2006/relationships" id="256" r:id="Rf617404a74174149"/>
    <p:sldId xmlns:r="http://schemas.openxmlformats.org/officeDocument/2006/relationships" id="257" r:id="R989e8dc8a8a545db"/>
    <p:sldId xmlns:r="http://schemas.openxmlformats.org/officeDocument/2006/relationships" id="258" r:id="Rc7229d48a7a04ef1"/>
    <p:sldId xmlns:r="http://schemas.openxmlformats.org/officeDocument/2006/relationships" id="259" r:id="Rb1f79ab78f474431"/>
    <p:sldId xmlns:r="http://schemas.openxmlformats.org/officeDocument/2006/relationships" id="260" r:id="R21c64e541135498e"/>
    <p:sldId xmlns:r="http://schemas.openxmlformats.org/officeDocument/2006/relationships" id="261" r:id="R89db079bd99a4cb4"/>
    <p:sldId xmlns:r="http://schemas.openxmlformats.org/officeDocument/2006/relationships" id="262" r:id="Rdf1a9585d872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2517903dd4c53" /><Relationship Type="http://schemas.openxmlformats.org/officeDocument/2006/relationships/slide" Target="/ppt/slides/slide1.xml" Id="Rf617404a74174149" /><Relationship Type="http://schemas.openxmlformats.org/officeDocument/2006/relationships/slide" Target="/ppt/slides/slide2.xml" Id="R989e8dc8a8a545db" /><Relationship Type="http://schemas.openxmlformats.org/officeDocument/2006/relationships/slide" Target="/ppt/slides/slide3.xml" Id="Rc7229d48a7a04ef1" /><Relationship Type="http://schemas.openxmlformats.org/officeDocument/2006/relationships/slide" Target="/ppt/slides/slide4.xml" Id="Rb1f79ab78f474431" /><Relationship Type="http://schemas.openxmlformats.org/officeDocument/2006/relationships/slide" Target="/ppt/slides/slide5.xml" Id="R21c64e541135498e" /><Relationship Type="http://schemas.openxmlformats.org/officeDocument/2006/relationships/slide" Target="/ppt/slides/slide6.xml" Id="R89db079bd99a4cb4" /><Relationship Type="http://schemas.openxmlformats.org/officeDocument/2006/relationships/slide" Target="/ppt/slides/slide7.xml" Id="Rdf1a9585d872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265286e18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ca9ae23284648" /><Relationship Type="http://schemas.openxmlformats.org/officeDocument/2006/relationships/theme" Target="/ppt/slideMasters/theme/theme1.xml" Id="R3a850a622e63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ca9ae2328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fb23e16ff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7de49967f4b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f116d050449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bba4bdcbc46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6b7c89990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dd13ab35f47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d04269211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ELEMENT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ELEMENT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28 615 812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1 742 035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8 394 654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13 587 306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VIGANDER  –  55,4 %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KNUTSEN  –  43,6 %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FRIDE HOMB DAHLERUD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Inngang N, Maridalsveien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post@element.no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www.element.no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981 319 656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ARKITEKTER AS</a:t>
            </a:r>
          </a:p>
        </p:txBody>
      </p:sp>
    </p:spTree>
  </p:cSld>
  <p:clrMapOvr>
    <a:masterClrMapping xmlns:a="http://schemas.openxmlformats.org/drawingml/2006/main"/>
  </p:clrMapOvr>
</p:sld>
</file>