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bbc11548d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59c297c5542ec"/>
  </p:sldMasterIdLst>
  <p:sldIdLst>
    <p:sldId xmlns:r="http://schemas.openxmlformats.org/officeDocument/2006/relationships" id="256" r:id="Raa905ad12d224daf"/>
    <p:sldId xmlns:r="http://schemas.openxmlformats.org/officeDocument/2006/relationships" id="257" r:id="Re779b22dec5b453d"/>
    <p:sldId xmlns:r="http://schemas.openxmlformats.org/officeDocument/2006/relationships" id="258" r:id="R35797662fc3e4e08"/>
    <p:sldId xmlns:r="http://schemas.openxmlformats.org/officeDocument/2006/relationships" id="259" r:id="Rf8a25288b6a34f30"/>
    <p:sldId xmlns:r="http://schemas.openxmlformats.org/officeDocument/2006/relationships" id="260" r:id="R6bd79eb7fbf943df"/>
    <p:sldId xmlns:r="http://schemas.openxmlformats.org/officeDocument/2006/relationships" id="261" r:id="Rc441d5369b8545ae"/>
    <p:sldId xmlns:r="http://schemas.openxmlformats.org/officeDocument/2006/relationships" id="262" r:id="R68bd65264cc0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59c297c5542ec" /><Relationship Type="http://schemas.openxmlformats.org/officeDocument/2006/relationships/slide" Target="/ppt/slides/slide1.xml" Id="Raa905ad12d224daf" /><Relationship Type="http://schemas.openxmlformats.org/officeDocument/2006/relationships/slide" Target="/ppt/slides/slide2.xml" Id="Re779b22dec5b453d" /><Relationship Type="http://schemas.openxmlformats.org/officeDocument/2006/relationships/slide" Target="/ppt/slides/slide3.xml" Id="R35797662fc3e4e08" /><Relationship Type="http://schemas.openxmlformats.org/officeDocument/2006/relationships/slide" Target="/ppt/slides/slide4.xml" Id="Rf8a25288b6a34f30" /><Relationship Type="http://schemas.openxmlformats.org/officeDocument/2006/relationships/slide" Target="/ppt/slides/slide5.xml" Id="R6bd79eb7fbf943df" /><Relationship Type="http://schemas.openxmlformats.org/officeDocument/2006/relationships/slide" Target="/ppt/slides/slide6.xml" Id="Rc441d5369b8545ae" /><Relationship Type="http://schemas.openxmlformats.org/officeDocument/2006/relationships/slide" Target="/ppt/slides/slide7.xml" Id="R68bd65264cc0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4f68c6adb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564361f10430d" /><Relationship Type="http://schemas.openxmlformats.org/officeDocument/2006/relationships/theme" Target="/ppt/slideMasters/theme/theme1.xml" Id="R6c27edd6100d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564361f10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c5dc094f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dc090705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6f6c2e18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fe0b810f9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1ddadc72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99293d9ce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f6aefd2f5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NEXTBYTE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NEXTBYTE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4 225 217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KROSLID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Monoddveien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90 77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heidi@nextbyte.no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www.nextbyte.no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981 276 310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NEXTBYTE AS</a:t>
            </a:r>
          </a:p>
        </p:txBody>
      </p:sp>
    </p:spTree>
  </p:cSld>
  <p:clrMapOvr>
    <a:masterClrMapping xmlns:a="http://schemas.openxmlformats.org/drawingml/2006/main"/>
  </p:clrMapOvr>
</p:sld>
</file>