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4e236ef870d463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8ab85bf578e457e"/>
  </p:sldMasterIdLst>
  <p:sldIdLst>
    <p:sldId xmlns:r="http://schemas.openxmlformats.org/officeDocument/2006/relationships" id="256" r:id="R66e4345d94604fca"/>
    <p:sldId xmlns:r="http://schemas.openxmlformats.org/officeDocument/2006/relationships" id="257" r:id="Rb260fd90b3ba4e52"/>
    <p:sldId xmlns:r="http://schemas.openxmlformats.org/officeDocument/2006/relationships" id="258" r:id="R227f2e9fea5d45ae"/>
    <p:sldId xmlns:r="http://schemas.openxmlformats.org/officeDocument/2006/relationships" id="259" r:id="R508e994230cf4d3e"/>
    <p:sldId xmlns:r="http://schemas.openxmlformats.org/officeDocument/2006/relationships" id="260" r:id="R6a62ff22dc8c47b3"/>
    <p:sldId xmlns:r="http://schemas.openxmlformats.org/officeDocument/2006/relationships" id="261" r:id="R4074e56ff99346e5"/>
    <p:sldId xmlns:r="http://schemas.openxmlformats.org/officeDocument/2006/relationships" id="262" r:id="Rea7a44648214456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ab85bf578e457e" /><Relationship Type="http://schemas.openxmlformats.org/officeDocument/2006/relationships/slide" Target="/ppt/slides/slide1.xml" Id="R66e4345d94604fca" /><Relationship Type="http://schemas.openxmlformats.org/officeDocument/2006/relationships/slide" Target="/ppt/slides/slide2.xml" Id="Rb260fd90b3ba4e52" /><Relationship Type="http://schemas.openxmlformats.org/officeDocument/2006/relationships/slide" Target="/ppt/slides/slide3.xml" Id="R227f2e9fea5d45ae" /><Relationship Type="http://schemas.openxmlformats.org/officeDocument/2006/relationships/slide" Target="/ppt/slides/slide4.xml" Id="R508e994230cf4d3e" /><Relationship Type="http://schemas.openxmlformats.org/officeDocument/2006/relationships/slide" Target="/ppt/slides/slide5.xml" Id="R6a62ff22dc8c47b3" /><Relationship Type="http://schemas.openxmlformats.org/officeDocument/2006/relationships/slide" Target="/ppt/slides/slide6.xml" Id="R4074e56ff99346e5" /><Relationship Type="http://schemas.openxmlformats.org/officeDocument/2006/relationships/slide" Target="/ppt/slides/slide7.xml" Id="Rea7a44648214456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8548e7930d4d8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528d22d0fd46b8" /><Relationship Type="http://schemas.openxmlformats.org/officeDocument/2006/relationships/theme" Target="/ppt/slideMasters/theme/theme1.xml" Id="R7e9892ba02264d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b528d22d0fd46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3eadd5bfdd4e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bf230b6d96446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5f6ad147a14d8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308c4ff93447b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717db7f94d41a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a9e3ccfbb74ba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3479a8544a40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NEXTBYTE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NEXTBYTE AS ble etablert [år] og holder til i Lyngdal.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225 216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4 225 217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KROSLID MORTEN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Monoddveien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4580 Lyngdal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90 77 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heidi@nextbyte.no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www.nextbyte.no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981 276 310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