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8d30558ca64e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92eb373b784d6a"/>
  </p:sldMasterIdLst>
  <p:sldIdLst>
    <p:sldId xmlns:r="http://schemas.openxmlformats.org/officeDocument/2006/relationships" id="256" r:id="R3f51d83edd4c4ab0"/>
    <p:sldId xmlns:r="http://schemas.openxmlformats.org/officeDocument/2006/relationships" id="257" r:id="Rf6a42d4a6a994114"/>
    <p:sldId xmlns:r="http://schemas.openxmlformats.org/officeDocument/2006/relationships" id="258" r:id="R79e5873540ea402e"/>
    <p:sldId xmlns:r="http://schemas.openxmlformats.org/officeDocument/2006/relationships" id="259" r:id="Rc9c06f49b13d42f6"/>
    <p:sldId xmlns:r="http://schemas.openxmlformats.org/officeDocument/2006/relationships" id="260" r:id="R39b334bd254a4a95"/>
    <p:sldId xmlns:r="http://schemas.openxmlformats.org/officeDocument/2006/relationships" id="261" r:id="Ra3918f59a52149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92eb373b784d6a" /><Relationship Type="http://schemas.openxmlformats.org/officeDocument/2006/relationships/slide" Target="/ppt/slides/slide1.xml" Id="R3f51d83edd4c4ab0" /><Relationship Type="http://schemas.openxmlformats.org/officeDocument/2006/relationships/slide" Target="/ppt/slides/slide2.xml" Id="Rf6a42d4a6a994114" /><Relationship Type="http://schemas.openxmlformats.org/officeDocument/2006/relationships/slide" Target="/ppt/slides/slide3.xml" Id="R79e5873540ea402e" /><Relationship Type="http://schemas.openxmlformats.org/officeDocument/2006/relationships/slide" Target="/ppt/slides/slide4.xml" Id="Rc9c06f49b13d42f6" /><Relationship Type="http://schemas.openxmlformats.org/officeDocument/2006/relationships/slide" Target="/ppt/slides/slide5.xml" Id="R39b334bd254a4a95" /><Relationship Type="http://schemas.openxmlformats.org/officeDocument/2006/relationships/slide" Target="/ppt/slides/slide6.xml" Id="Ra3918f59a52149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118d409f04b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6eb8e3d384edc" /><Relationship Type="http://schemas.openxmlformats.org/officeDocument/2006/relationships/theme" Target="/ppt/slideMasters/theme/theme1.xml" Id="R60881ac5f02d45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f6eb8e3d384e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dadbd7ccf49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6a146ce164c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97089ba244a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4fcb556ed43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1ed67a05c4e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58e6196c34d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