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d0eb358f94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17d7c8a1ad4301"/>
  </p:sldMasterIdLst>
  <p:sldIdLst>
    <p:sldId xmlns:r="http://schemas.openxmlformats.org/officeDocument/2006/relationships" id="256" r:id="R280c761258074842"/>
    <p:sldId xmlns:r="http://schemas.openxmlformats.org/officeDocument/2006/relationships" id="257" r:id="R8df5b02e9876437d"/>
    <p:sldId xmlns:r="http://schemas.openxmlformats.org/officeDocument/2006/relationships" id="258" r:id="Rf2bc5b0d2537482e"/>
    <p:sldId xmlns:r="http://schemas.openxmlformats.org/officeDocument/2006/relationships" id="259" r:id="R371de43c77214fdf"/>
    <p:sldId xmlns:r="http://schemas.openxmlformats.org/officeDocument/2006/relationships" id="260" r:id="R5f56e7fa269a4bd7"/>
    <p:sldId xmlns:r="http://schemas.openxmlformats.org/officeDocument/2006/relationships" id="261" r:id="R3bc980aa3d9a4e14"/>
    <p:sldId xmlns:r="http://schemas.openxmlformats.org/officeDocument/2006/relationships" id="262" r:id="R9399bf9f2de146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7d7c8a1ad4301" /><Relationship Type="http://schemas.openxmlformats.org/officeDocument/2006/relationships/slide" Target="/ppt/slides/slide1.xml" Id="R280c761258074842" /><Relationship Type="http://schemas.openxmlformats.org/officeDocument/2006/relationships/slide" Target="/ppt/slides/slide2.xml" Id="R8df5b02e9876437d" /><Relationship Type="http://schemas.openxmlformats.org/officeDocument/2006/relationships/slide" Target="/ppt/slides/slide3.xml" Id="Rf2bc5b0d2537482e" /><Relationship Type="http://schemas.openxmlformats.org/officeDocument/2006/relationships/slide" Target="/ppt/slides/slide4.xml" Id="R371de43c77214fdf" /><Relationship Type="http://schemas.openxmlformats.org/officeDocument/2006/relationships/slide" Target="/ppt/slides/slide5.xml" Id="R5f56e7fa269a4bd7" /><Relationship Type="http://schemas.openxmlformats.org/officeDocument/2006/relationships/slide" Target="/ppt/slides/slide6.xml" Id="R3bc980aa3d9a4e14" /><Relationship Type="http://schemas.openxmlformats.org/officeDocument/2006/relationships/slide" Target="/ppt/slides/slide7.xml" Id="R9399bf9f2de146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899790402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09d54ff094cf7" /><Relationship Type="http://schemas.openxmlformats.org/officeDocument/2006/relationships/theme" Target="/ppt/slideMasters/theme/theme1.xml" Id="Rb08289927456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09d54ff09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4d689041640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af789d7ae48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974eb361545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661d7e940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14800381f44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e2cc2a92046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5ab89811f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